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7" r:id="rId2"/>
    <p:sldId id="266" r:id="rId3"/>
    <p:sldId id="273" r:id="rId4"/>
    <p:sldId id="301" r:id="rId5"/>
    <p:sldId id="272" r:id="rId6"/>
    <p:sldId id="327" r:id="rId7"/>
    <p:sldId id="328" r:id="rId8"/>
    <p:sldId id="333" r:id="rId9"/>
    <p:sldId id="331" r:id="rId10"/>
    <p:sldId id="332" r:id="rId11"/>
    <p:sldId id="302" r:id="rId12"/>
    <p:sldId id="326" r:id="rId13"/>
    <p:sldId id="329" r:id="rId14"/>
    <p:sldId id="303" r:id="rId15"/>
    <p:sldId id="300" r:id="rId16"/>
    <p:sldId id="317" r:id="rId17"/>
    <p:sldId id="325" r:id="rId18"/>
    <p:sldId id="311" r:id="rId19"/>
    <p:sldId id="334" r:id="rId20"/>
    <p:sldId id="320" r:id="rId21"/>
    <p:sldId id="319" r:id="rId22"/>
    <p:sldId id="335" r:id="rId23"/>
    <p:sldId id="321" r:id="rId24"/>
    <p:sldId id="338" r:id="rId25"/>
    <p:sldId id="339" r:id="rId26"/>
    <p:sldId id="345" r:id="rId27"/>
    <p:sldId id="346" r:id="rId28"/>
    <p:sldId id="341" r:id="rId29"/>
    <p:sldId id="347" r:id="rId30"/>
    <p:sldId id="343" r:id="rId31"/>
    <p:sldId id="344" r:id="rId32"/>
    <p:sldId id="337" r:id="rId33"/>
    <p:sldId id="348" r:id="rId34"/>
    <p:sldId id="323" r:id="rId35"/>
    <p:sldId id="324" r:id="rId36"/>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6" autoAdjust="0"/>
    <p:restoredTop sz="93810" autoAdjust="0"/>
  </p:normalViewPr>
  <p:slideViewPr>
    <p:cSldViewPr snapToGrid="0" showGuides="1">
      <p:cViewPr varScale="1">
        <p:scale>
          <a:sx n="71" d="100"/>
          <a:sy n="71" d="100"/>
        </p:scale>
        <p:origin x="606" y="78"/>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5250"/>
    </p:cViewPr>
  </p:sorterViewPr>
  <p:notesViewPr>
    <p:cSldViewPr snapToGrid="0">
      <p:cViewPr varScale="1">
        <p:scale>
          <a:sx n="83" d="100"/>
          <a:sy n="83" d="100"/>
        </p:scale>
        <p:origin x="391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CCAAC74A-664E-43D3-859E-B35855730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2710C658-31F9-4A67-8267-E3463B262A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DD18964-3BB4-4D47-8767-CE438F1B9D44}" type="datetime1">
              <a:rPr lang="es-ES" smtClean="0"/>
              <a:t>17/03/2022</a:t>
            </a:fld>
            <a:endParaRPr lang="es-ES"/>
          </a:p>
        </p:txBody>
      </p:sp>
      <p:sp>
        <p:nvSpPr>
          <p:cNvPr id="4" name="Marcador de pie de página 3">
            <a:extLst>
              <a:ext uri="{FF2B5EF4-FFF2-40B4-BE49-F238E27FC236}">
                <a16:creationId xmlns:a16="http://schemas.microsoft.com/office/drawing/2014/main" id="{CD7BBBF1-3A7A-4F4B-8592-578ABE65B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CA02F046-B531-4374-9A89-AC21BCA06E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D2DFAA7-D3C3-4D01-9299-453E25D16D4E}" type="slidenum">
              <a:rPr lang="es-ES" smtClean="0"/>
              <a:t>‹Nº›</a:t>
            </a:fld>
            <a:endParaRPr lang="es-ES"/>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66C0203-D64A-4516-A5D4-F81B23892FEC}" type="datetime1">
              <a:rPr lang="es-ES" noProof="0" smtClean="0"/>
              <a:t>17/03/2022</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DC51814-3B91-4036-94D2-3977634EE214}" type="slidenum">
              <a:rPr lang="es-ES" noProof="0" smtClean="0"/>
              <a:t>‹Nº›</a:t>
            </a:fld>
            <a:endParaRPr lang="es-ES" noProof="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a:t>
            </a:fld>
            <a:endParaRPr lang="es-ES"/>
          </a:p>
        </p:txBody>
      </p:sp>
    </p:spTree>
    <p:extLst>
      <p:ext uri="{BB962C8B-B14F-4D97-AF65-F5344CB8AC3E}">
        <p14:creationId xmlns:p14="http://schemas.microsoft.com/office/powerpoint/2010/main" val="666824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11</a:t>
            </a:fld>
            <a:endParaRPr lang="es-ES"/>
          </a:p>
        </p:txBody>
      </p:sp>
    </p:spTree>
    <p:extLst>
      <p:ext uri="{BB962C8B-B14F-4D97-AF65-F5344CB8AC3E}">
        <p14:creationId xmlns:p14="http://schemas.microsoft.com/office/powerpoint/2010/main" val="686868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12</a:t>
            </a:fld>
            <a:endParaRPr lang="es-ES"/>
          </a:p>
        </p:txBody>
      </p:sp>
    </p:spTree>
    <p:extLst>
      <p:ext uri="{BB962C8B-B14F-4D97-AF65-F5344CB8AC3E}">
        <p14:creationId xmlns:p14="http://schemas.microsoft.com/office/powerpoint/2010/main" val="1878229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13</a:t>
            </a:fld>
            <a:endParaRPr lang="es-ES"/>
          </a:p>
        </p:txBody>
      </p:sp>
    </p:spTree>
    <p:extLst>
      <p:ext uri="{BB962C8B-B14F-4D97-AF65-F5344CB8AC3E}">
        <p14:creationId xmlns:p14="http://schemas.microsoft.com/office/powerpoint/2010/main" val="486538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14</a:t>
            </a:fld>
            <a:endParaRPr lang="es-ES"/>
          </a:p>
        </p:txBody>
      </p:sp>
    </p:spTree>
    <p:extLst>
      <p:ext uri="{BB962C8B-B14F-4D97-AF65-F5344CB8AC3E}">
        <p14:creationId xmlns:p14="http://schemas.microsoft.com/office/powerpoint/2010/main" val="1555803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15</a:t>
            </a:fld>
            <a:endParaRPr lang="es-ES"/>
          </a:p>
        </p:txBody>
      </p:sp>
    </p:spTree>
    <p:extLst>
      <p:ext uri="{BB962C8B-B14F-4D97-AF65-F5344CB8AC3E}">
        <p14:creationId xmlns:p14="http://schemas.microsoft.com/office/powerpoint/2010/main" val="1989851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16</a:t>
            </a:fld>
            <a:endParaRPr lang="es-ES"/>
          </a:p>
        </p:txBody>
      </p:sp>
    </p:spTree>
    <p:extLst>
      <p:ext uri="{BB962C8B-B14F-4D97-AF65-F5344CB8AC3E}">
        <p14:creationId xmlns:p14="http://schemas.microsoft.com/office/powerpoint/2010/main" val="1287604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17</a:t>
            </a:fld>
            <a:endParaRPr lang="es-ES"/>
          </a:p>
        </p:txBody>
      </p:sp>
    </p:spTree>
    <p:extLst>
      <p:ext uri="{BB962C8B-B14F-4D97-AF65-F5344CB8AC3E}">
        <p14:creationId xmlns:p14="http://schemas.microsoft.com/office/powerpoint/2010/main" val="1945100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18</a:t>
            </a:fld>
            <a:endParaRPr lang="es-ES"/>
          </a:p>
        </p:txBody>
      </p:sp>
    </p:spTree>
    <p:extLst>
      <p:ext uri="{BB962C8B-B14F-4D97-AF65-F5344CB8AC3E}">
        <p14:creationId xmlns:p14="http://schemas.microsoft.com/office/powerpoint/2010/main" val="3356455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19</a:t>
            </a:fld>
            <a:endParaRPr lang="es-ES"/>
          </a:p>
        </p:txBody>
      </p:sp>
    </p:spTree>
    <p:extLst>
      <p:ext uri="{BB962C8B-B14F-4D97-AF65-F5344CB8AC3E}">
        <p14:creationId xmlns:p14="http://schemas.microsoft.com/office/powerpoint/2010/main" val="470438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20</a:t>
            </a:fld>
            <a:endParaRPr lang="es-ES"/>
          </a:p>
        </p:txBody>
      </p:sp>
    </p:spTree>
    <p:extLst>
      <p:ext uri="{BB962C8B-B14F-4D97-AF65-F5344CB8AC3E}">
        <p14:creationId xmlns:p14="http://schemas.microsoft.com/office/powerpoint/2010/main" val="327987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a:t>
            </a:fld>
            <a:endParaRPr lang="es-ES"/>
          </a:p>
        </p:txBody>
      </p:sp>
    </p:spTree>
    <p:extLst>
      <p:ext uri="{BB962C8B-B14F-4D97-AF65-F5344CB8AC3E}">
        <p14:creationId xmlns:p14="http://schemas.microsoft.com/office/powerpoint/2010/main" val="2844666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21</a:t>
            </a:fld>
            <a:endParaRPr lang="es-ES"/>
          </a:p>
        </p:txBody>
      </p:sp>
    </p:spTree>
    <p:extLst>
      <p:ext uri="{BB962C8B-B14F-4D97-AF65-F5344CB8AC3E}">
        <p14:creationId xmlns:p14="http://schemas.microsoft.com/office/powerpoint/2010/main" val="1342781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22</a:t>
            </a:fld>
            <a:endParaRPr lang="es-ES"/>
          </a:p>
        </p:txBody>
      </p:sp>
    </p:spTree>
    <p:extLst>
      <p:ext uri="{BB962C8B-B14F-4D97-AF65-F5344CB8AC3E}">
        <p14:creationId xmlns:p14="http://schemas.microsoft.com/office/powerpoint/2010/main" val="3350809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23</a:t>
            </a:fld>
            <a:endParaRPr lang="es-ES"/>
          </a:p>
        </p:txBody>
      </p:sp>
    </p:spTree>
    <p:extLst>
      <p:ext uri="{BB962C8B-B14F-4D97-AF65-F5344CB8AC3E}">
        <p14:creationId xmlns:p14="http://schemas.microsoft.com/office/powerpoint/2010/main" val="35469845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24</a:t>
            </a:fld>
            <a:endParaRPr lang="es-ES"/>
          </a:p>
        </p:txBody>
      </p:sp>
    </p:spTree>
    <p:extLst>
      <p:ext uri="{BB962C8B-B14F-4D97-AF65-F5344CB8AC3E}">
        <p14:creationId xmlns:p14="http://schemas.microsoft.com/office/powerpoint/2010/main" val="2791560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25</a:t>
            </a:fld>
            <a:endParaRPr lang="es-ES"/>
          </a:p>
        </p:txBody>
      </p:sp>
    </p:spTree>
    <p:extLst>
      <p:ext uri="{BB962C8B-B14F-4D97-AF65-F5344CB8AC3E}">
        <p14:creationId xmlns:p14="http://schemas.microsoft.com/office/powerpoint/2010/main" val="38975707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26</a:t>
            </a:fld>
            <a:endParaRPr lang="es-ES"/>
          </a:p>
        </p:txBody>
      </p:sp>
    </p:spTree>
    <p:extLst>
      <p:ext uri="{BB962C8B-B14F-4D97-AF65-F5344CB8AC3E}">
        <p14:creationId xmlns:p14="http://schemas.microsoft.com/office/powerpoint/2010/main" val="35762488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27</a:t>
            </a:fld>
            <a:endParaRPr lang="es-ES"/>
          </a:p>
        </p:txBody>
      </p:sp>
    </p:spTree>
    <p:extLst>
      <p:ext uri="{BB962C8B-B14F-4D97-AF65-F5344CB8AC3E}">
        <p14:creationId xmlns:p14="http://schemas.microsoft.com/office/powerpoint/2010/main" val="19834069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28</a:t>
            </a:fld>
            <a:endParaRPr lang="es-ES"/>
          </a:p>
        </p:txBody>
      </p:sp>
    </p:spTree>
    <p:extLst>
      <p:ext uri="{BB962C8B-B14F-4D97-AF65-F5344CB8AC3E}">
        <p14:creationId xmlns:p14="http://schemas.microsoft.com/office/powerpoint/2010/main" val="6604592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29</a:t>
            </a:fld>
            <a:endParaRPr lang="es-ES"/>
          </a:p>
        </p:txBody>
      </p:sp>
    </p:spTree>
    <p:extLst>
      <p:ext uri="{BB962C8B-B14F-4D97-AF65-F5344CB8AC3E}">
        <p14:creationId xmlns:p14="http://schemas.microsoft.com/office/powerpoint/2010/main" val="1494861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30</a:t>
            </a:fld>
            <a:endParaRPr lang="es-ES"/>
          </a:p>
        </p:txBody>
      </p:sp>
    </p:spTree>
    <p:extLst>
      <p:ext uri="{BB962C8B-B14F-4D97-AF65-F5344CB8AC3E}">
        <p14:creationId xmlns:p14="http://schemas.microsoft.com/office/powerpoint/2010/main" val="323503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3</a:t>
            </a:fld>
            <a:endParaRPr lang="es-ES"/>
          </a:p>
        </p:txBody>
      </p:sp>
    </p:spTree>
    <p:extLst>
      <p:ext uri="{BB962C8B-B14F-4D97-AF65-F5344CB8AC3E}">
        <p14:creationId xmlns:p14="http://schemas.microsoft.com/office/powerpoint/2010/main" val="31802519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31</a:t>
            </a:fld>
            <a:endParaRPr lang="es-ES"/>
          </a:p>
        </p:txBody>
      </p:sp>
    </p:spTree>
    <p:extLst>
      <p:ext uri="{BB962C8B-B14F-4D97-AF65-F5344CB8AC3E}">
        <p14:creationId xmlns:p14="http://schemas.microsoft.com/office/powerpoint/2010/main" val="11705031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32</a:t>
            </a:fld>
            <a:endParaRPr lang="es-ES"/>
          </a:p>
        </p:txBody>
      </p:sp>
    </p:spTree>
    <p:extLst>
      <p:ext uri="{BB962C8B-B14F-4D97-AF65-F5344CB8AC3E}">
        <p14:creationId xmlns:p14="http://schemas.microsoft.com/office/powerpoint/2010/main" val="20309005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33</a:t>
            </a:fld>
            <a:endParaRPr lang="es-ES"/>
          </a:p>
        </p:txBody>
      </p:sp>
    </p:spTree>
    <p:extLst>
      <p:ext uri="{BB962C8B-B14F-4D97-AF65-F5344CB8AC3E}">
        <p14:creationId xmlns:p14="http://schemas.microsoft.com/office/powerpoint/2010/main" val="22365162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34</a:t>
            </a:fld>
            <a:endParaRPr lang="es-ES"/>
          </a:p>
        </p:txBody>
      </p:sp>
    </p:spTree>
    <p:extLst>
      <p:ext uri="{BB962C8B-B14F-4D97-AF65-F5344CB8AC3E}">
        <p14:creationId xmlns:p14="http://schemas.microsoft.com/office/powerpoint/2010/main" val="38496696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35</a:t>
            </a:fld>
            <a:endParaRPr lang="es-ES"/>
          </a:p>
        </p:txBody>
      </p:sp>
    </p:spTree>
    <p:extLst>
      <p:ext uri="{BB962C8B-B14F-4D97-AF65-F5344CB8AC3E}">
        <p14:creationId xmlns:p14="http://schemas.microsoft.com/office/powerpoint/2010/main" val="1405713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4</a:t>
            </a:fld>
            <a:endParaRPr lang="es-ES"/>
          </a:p>
        </p:txBody>
      </p:sp>
    </p:spTree>
    <p:extLst>
      <p:ext uri="{BB962C8B-B14F-4D97-AF65-F5344CB8AC3E}">
        <p14:creationId xmlns:p14="http://schemas.microsoft.com/office/powerpoint/2010/main" val="2700502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5</a:t>
            </a:fld>
            <a:endParaRPr lang="es-ES"/>
          </a:p>
        </p:txBody>
      </p:sp>
    </p:spTree>
    <p:extLst>
      <p:ext uri="{BB962C8B-B14F-4D97-AF65-F5344CB8AC3E}">
        <p14:creationId xmlns:p14="http://schemas.microsoft.com/office/powerpoint/2010/main" val="381496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6</a:t>
            </a:fld>
            <a:endParaRPr lang="es-ES"/>
          </a:p>
        </p:txBody>
      </p:sp>
    </p:spTree>
    <p:extLst>
      <p:ext uri="{BB962C8B-B14F-4D97-AF65-F5344CB8AC3E}">
        <p14:creationId xmlns:p14="http://schemas.microsoft.com/office/powerpoint/2010/main" val="882168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7</a:t>
            </a:fld>
            <a:endParaRPr lang="es-ES"/>
          </a:p>
        </p:txBody>
      </p:sp>
    </p:spTree>
    <p:extLst>
      <p:ext uri="{BB962C8B-B14F-4D97-AF65-F5344CB8AC3E}">
        <p14:creationId xmlns:p14="http://schemas.microsoft.com/office/powerpoint/2010/main" val="1761009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8</a:t>
            </a:fld>
            <a:endParaRPr lang="es-ES"/>
          </a:p>
        </p:txBody>
      </p:sp>
    </p:spTree>
    <p:extLst>
      <p:ext uri="{BB962C8B-B14F-4D97-AF65-F5344CB8AC3E}">
        <p14:creationId xmlns:p14="http://schemas.microsoft.com/office/powerpoint/2010/main" val="4098555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6DC51814-3B91-4036-94D2-3977634EE214}" type="slidenum">
              <a:rPr lang="es-ES" smtClean="0"/>
              <a:t>10</a:t>
            </a:fld>
            <a:endParaRPr lang="es-ES"/>
          </a:p>
        </p:txBody>
      </p:sp>
    </p:spTree>
    <p:extLst>
      <p:ext uri="{BB962C8B-B14F-4D97-AF65-F5344CB8AC3E}">
        <p14:creationId xmlns:p14="http://schemas.microsoft.com/office/powerpoint/2010/main" val="224870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posición de imagen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4448175"/>
          </a:xfrm>
          <a:solidFill>
            <a:schemeClr val="bg1">
              <a:lumMod val="95000"/>
            </a:schemeClr>
          </a:solidFill>
        </p:spPr>
        <p:txBody>
          <a:bodyPr rtlCol="0">
            <a:normAutofit/>
          </a:bodyPr>
          <a:lstStyle>
            <a:lvl1pPr marL="0" indent="0" algn="ctr">
              <a:buNone/>
              <a:defRPr sz="1800"/>
            </a:lvl1pPr>
          </a:lstStyle>
          <a:p>
            <a:pPr rtl="0"/>
            <a:r>
              <a:rPr lang="es-ES" noProof="0"/>
              <a:t>Haga clic en el icono para agregar una imagen</a:t>
            </a:r>
          </a:p>
        </p:txBody>
      </p:sp>
      <p:sp>
        <p:nvSpPr>
          <p:cNvPr id="10" name="Rectángulo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rtlCol="0" anchor="ctr"/>
          <a:lstStyle>
            <a:lvl1pPr algn="ctr">
              <a:defRPr sz="6000">
                <a:solidFill>
                  <a:schemeClr val="bg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rtlCol="0"/>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ítulo y contenid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rtlCol="0" anchor="ctr">
            <a:noAutofit/>
          </a:bodyPr>
          <a:lstStyle>
            <a:lvl1pPr>
              <a:defRPr sz="54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número de diapositiva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13" name="Marcador de posición de imagen 6">
            <a:extLst>
              <a:ext uri="{FF2B5EF4-FFF2-40B4-BE49-F238E27FC236}">
                <a16:creationId xmlns:a16="http://schemas.microsoft.com/office/drawing/2014/main" id="{9303FD92-1AC4-4708-B13E-C97E00210D2E}"/>
              </a:ext>
            </a:extLst>
          </p:cNvPr>
          <p:cNvSpPr>
            <a:spLocks noGrp="1"/>
          </p:cNvSpPr>
          <p:nvPr>
            <p:ph type="pic" sz="quarter" idx="13"/>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1" name="Rectángulo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ítulo y contenid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0E4979D5-6F1E-40A2-9A8E-8C5AE1AA3B62}"/>
              </a:ext>
            </a:extLst>
          </p:cNvPr>
          <p:cNvSpPr/>
          <p:nvPr userDrawn="1"/>
        </p:nvSpPr>
        <p:spPr>
          <a:xfrm>
            <a:off x="0" y="0"/>
            <a:ext cx="513805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E94FD2F3-3119-48E2-B464-A93E23C5A607}"/>
              </a:ext>
            </a:extLst>
          </p:cNvPr>
          <p:cNvSpPr>
            <a:spLocks noGrp="1"/>
          </p:cNvSpPr>
          <p:nvPr>
            <p:ph type="title"/>
          </p:nvPr>
        </p:nvSpPr>
        <p:spPr>
          <a:xfrm>
            <a:off x="6619197" y="1296176"/>
            <a:ext cx="5272764" cy="1551573"/>
          </a:xfrm>
        </p:spPr>
        <p:txBody>
          <a:bodyPr rtlCol="0" anchor="b">
            <a:noAutofit/>
          </a:bodyPr>
          <a:lstStyle>
            <a:lvl1pPr>
              <a:defRPr sz="40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FCE87C6E-3441-429B-A81D-87F8344C068B}"/>
              </a:ext>
            </a:extLst>
          </p:cNvPr>
          <p:cNvSpPr>
            <a:spLocks noGrp="1"/>
          </p:cNvSpPr>
          <p:nvPr>
            <p:ph idx="1"/>
          </p:nvPr>
        </p:nvSpPr>
        <p:spPr>
          <a:xfrm>
            <a:off x="6619198" y="3073967"/>
            <a:ext cx="5272764" cy="2557463"/>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número de diapositiva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13" name="Marcador de posición de imagen 6">
            <a:extLst>
              <a:ext uri="{FF2B5EF4-FFF2-40B4-BE49-F238E27FC236}">
                <a16:creationId xmlns:a16="http://schemas.microsoft.com/office/drawing/2014/main" id="{9303FD92-1AC4-4708-B13E-C97E00210D2E}"/>
              </a:ext>
            </a:extLst>
          </p:cNvPr>
          <p:cNvSpPr>
            <a:spLocks noGrp="1"/>
          </p:cNvSpPr>
          <p:nvPr>
            <p:ph type="pic" sz="quarter" idx="13"/>
          </p:nvPr>
        </p:nvSpPr>
        <p:spPr>
          <a:xfrm>
            <a:off x="1117601" y="1016000"/>
            <a:ext cx="5138058" cy="497840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4" name="Rectángulo 3">
            <a:extLst>
              <a:ext uri="{FF2B5EF4-FFF2-40B4-BE49-F238E27FC236}">
                <a16:creationId xmlns:a16="http://schemas.microsoft.com/office/drawing/2014/main" id="{7306EB3B-6A54-45E7-B23D-F9515CC15D12}"/>
              </a:ext>
            </a:extLst>
          </p:cNvPr>
          <p:cNvSpPr/>
          <p:nvPr userDrawn="1"/>
        </p:nvSpPr>
        <p:spPr>
          <a:xfrm>
            <a:off x="0" y="5994400"/>
            <a:ext cx="4093029" cy="86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Rectángulo 8">
            <a:extLst>
              <a:ext uri="{FF2B5EF4-FFF2-40B4-BE49-F238E27FC236}">
                <a16:creationId xmlns:a16="http://schemas.microsoft.com/office/drawing/2014/main" id="{7E110354-15BA-4B22-B7CF-3D5BFA5C722D}"/>
              </a:ext>
            </a:extLst>
          </p:cNvPr>
          <p:cNvSpPr/>
          <p:nvPr userDrawn="1"/>
        </p:nvSpPr>
        <p:spPr>
          <a:xfrm>
            <a:off x="2162630" y="873210"/>
            <a:ext cx="4093029" cy="1385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ítulo y contenid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rtlCol="0" anchor="ctr">
            <a:noAutofit/>
          </a:bodyPr>
          <a:lstStyle>
            <a:lvl1pPr>
              <a:defRPr sz="40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rtlCol="0" anchor="ctr">
            <a:normAutofit/>
          </a:bodyPr>
          <a:lstStyle>
            <a:lvl1pPr>
              <a:defRPr sz="2000"/>
            </a:lvl1pPr>
            <a:lvl2pPr>
              <a:defRPr sz="1800"/>
            </a:lvl2pPr>
            <a:lvl3pPr>
              <a:defRPr sz="1600"/>
            </a:lvl3pPr>
            <a:lvl4pPr>
              <a:defRPr sz="1400"/>
            </a:lvl4pPr>
            <a:lvl5pPr>
              <a:defRPr sz="14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número de diapositiva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13" name="Marcador de posición de imagen 6">
            <a:extLst>
              <a:ext uri="{FF2B5EF4-FFF2-40B4-BE49-F238E27FC236}">
                <a16:creationId xmlns:a16="http://schemas.microsoft.com/office/drawing/2014/main" id="{9303FD92-1AC4-4708-B13E-C97E00210D2E}"/>
              </a:ext>
            </a:extLst>
          </p:cNvPr>
          <p:cNvSpPr>
            <a:spLocks noGrp="1"/>
          </p:cNvSpPr>
          <p:nvPr>
            <p:ph type="pic" sz="quarter" idx="13"/>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5" name="Rectángulo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Rectángulo 7">
            <a:extLst>
              <a:ext uri="{FF2B5EF4-FFF2-40B4-BE49-F238E27FC236}">
                <a16:creationId xmlns:a16="http://schemas.microsoft.com/office/drawing/2014/main" id="{4F93C6CC-9D8D-4981-8106-72C617756BD8}"/>
              </a:ext>
            </a:extLst>
          </p:cNvPr>
          <p:cNvSpPr/>
          <p:nvPr userDrawn="1"/>
        </p:nvSpPr>
        <p:spPr>
          <a:xfrm>
            <a:off x="0" y="1389743"/>
            <a:ext cx="12192000" cy="40785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C2FFEDF-1F62-45E5-8000-9689D9DFC4D1}"/>
              </a:ext>
            </a:extLst>
          </p:cNvPr>
          <p:cNvSpPr>
            <a:spLocks noGrp="1"/>
          </p:cNvSpPr>
          <p:nvPr>
            <p:ph type="title"/>
          </p:nvPr>
        </p:nvSpPr>
        <p:spPr>
          <a:xfrm>
            <a:off x="831850" y="2331584"/>
            <a:ext cx="10515600" cy="1500187"/>
          </a:xfrm>
        </p:spPr>
        <p:txBody>
          <a:bodyPr rtlCol="0" anchor="ctr"/>
          <a:lstStyle>
            <a:lvl1pPr>
              <a:defRPr sz="6000">
                <a:solidFill>
                  <a:schemeClr val="bg1"/>
                </a:solidFill>
              </a:defRPr>
            </a:lvl1pPr>
          </a:lstStyle>
          <a:p>
            <a:pPr rtl="0"/>
            <a:r>
              <a:rPr lang="es-ES" noProof="0"/>
              <a:t>Haga clic para modificar el estilo de título del patrón</a:t>
            </a:r>
          </a:p>
        </p:txBody>
      </p:sp>
      <p:sp>
        <p:nvSpPr>
          <p:cNvPr id="3" name="Marcador de posición de texto 2">
            <a:extLst>
              <a:ext uri="{FF2B5EF4-FFF2-40B4-BE49-F238E27FC236}">
                <a16:creationId xmlns:a16="http://schemas.microsoft.com/office/drawing/2014/main" id="{E6F2E6F7-3BE5-4484-A73E-3EFDB7348BB5}"/>
              </a:ext>
            </a:extLst>
          </p:cNvPr>
          <p:cNvSpPr>
            <a:spLocks noGrp="1"/>
          </p:cNvSpPr>
          <p:nvPr>
            <p:ph type="body" idx="1"/>
          </p:nvPr>
        </p:nvSpPr>
        <p:spPr>
          <a:xfrm>
            <a:off x="831850" y="3968071"/>
            <a:ext cx="10515600" cy="805542"/>
          </a:xfrm>
        </p:spPr>
        <p:txBody>
          <a:bodyPr rtlCol="0"/>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6" name="Marcador de número de diapositiva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9" name="Rectángulo 8">
            <a:extLst>
              <a:ext uri="{FF2B5EF4-FFF2-40B4-BE49-F238E27FC236}">
                <a16:creationId xmlns:a16="http://schemas.microsoft.com/office/drawing/2014/main" id="{919AEFA0-9379-4E32-9D66-976465036916}"/>
              </a:ext>
            </a:extLst>
          </p:cNvPr>
          <p:cNvSpPr/>
          <p:nvPr userDrawn="1"/>
        </p:nvSpPr>
        <p:spPr>
          <a:xfrm>
            <a:off x="371475" y="580571"/>
            <a:ext cx="1573439" cy="15001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Rectángulo 9">
            <a:extLst>
              <a:ext uri="{FF2B5EF4-FFF2-40B4-BE49-F238E27FC236}">
                <a16:creationId xmlns:a16="http://schemas.microsoft.com/office/drawing/2014/main" id="{64FFB43B-30D9-4055-B912-4E3C85B03657}"/>
              </a:ext>
            </a:extLst>
          </p:cNvPr>
          <p:cNvSpPr/>
          <p:nvPr userDrawn="1"/>
        </p:nvSpPr>
        <p:spPr>
          <a:xfrm>
            <a:off x="7097486" y="5105274"/>
            <a:ext cx="4794477" cy="7259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8" name="Rectángulo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1" name="Marcador de posición de imagen 6">
            <a:extLst>
              <a:ext uri="{FF2B5EF4-FFF2-40B4-BE49-F238E27FC236}">
                <a16:creationId xmlns:a16="http://schemas.microsoft.com/office/drawing/2014/main" id="{391EAACA-1322-4E60-917E-C7408F539D5D}"/>
              </a:ext>
            </a:extLst>
          </p:cNvPr>
          <p:cNvSpPr>
            <a:spLocks noGrp="1"/>
          </p:cNvSpPr>
          <p:nvPr>
            <p:ph type="pic" sz="quarter" idx="13"/>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endParaRPr lang="es-ES" noProof="0" dirty="0"/>
          </a:p>
        </p:txBody>
      </p:sp>
      <p:sp>
        <p:nvSpPr>
          <p:cNvPr id="2" name="Título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rtlCol="0" anchor="ctr"/>
          <a:lstStyle>
            <a:lvl1pPr>
              <a:defRPr sz="6000">
                <a:solidFill>
                  <a:schemeClr val="bg1"/>
                </a:solidFill>
              </a:defRPr>
            </a:lvl1pPr>
          </a:lstStyle>
          <a:p>
            <a:pPr rtl="0"/>
            <a:r>
              <a:rPr lang="es-ES" noProof="0"/>
              <a:t>Haga clic para modificar el estilo de título del patrón</a:t>
            </a:r>
            <a:endParaRPr lang="es-ES" noProof="0" dirty="0"/>
          </a:p>
        </p:txBody>
      </p:sp>
      <p:sp>
        <p:nvSpPr>
          <p:cNvPr id="6" name="Marcador de posición de número de diapositiva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dirty="0"/>
          </a:p>
        </p:txBody>
      </p:sp>
      <p:sp>
        <p:nvSpPr>
          <p:cNvPr id="12" name="Forma libre: Forma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3" name="Marcador de posición de imagen 32">
            <a:extLst>
              <a:ext uri="{FF2B5EF4-FFF2-40B4-BE49-F238E27FC236}">
                <a16:creationId xmlns:a16="http://schemas.microsoft.com/office/drawing/2014/main" id="{2DB7CFEB-6952-4BC3-B9E0-0C382490F9E6}"/>
              </a:ext>
            </a:extLst>
          </p:cNvPr>
          <p:cNvSpPr>
            <a:spLocks noGrp="1"/>
          </p:cNvSpPr>
          <p:nvPr>
            <p:ph type="pic" sz="quarter" idx="13"/>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vl1pPr>
          </a:lstStyle>
          <a:p>
            <a:pPr marL="0" lvl="0" indent="0" algn="ctr" rtl="0">
              <a:buNone/>
            </a:pPr>
            <a:r>
              <a:rPr lang="es-ES" noProof="0"/>
              <a:t>Haga clic en el icono para agregar una imagen</a:t>
            </a:r>
          </a:p>
        </p:txBody>
      </p:sp>
      <p:sp>
        <p:nvSpPr>
          <p:cNvPr id="2" name="Título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rtlCol="0" anchor="ctr"/>
          <a:lstStyle>
            <a:lvl1pPr>
              <a:defRPr sz="6000">
                <a:solidFill>
                  <a:schemeClr val="accent5"/>
                </a:solidFill>
              </a:defRPr>
            </a:lvl1pPr>
          </a:lstStyle>
          <a:p>
            <a:pPr rtl="0"/>
            <a:r>
              <a:rPr lang="es-ES" noProof="0"/>
              <a:t>Haga clic para modificar el estilo de título del patrón</a:t>
            </a:r>
          </a:p>
        </p:txBody>
      </p:sp>
      <p:sp>
        <p:nvSpPr>
          <p:cNvPr id="6" name="Marcador de número de diapositiva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16" name="Rectángulo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Rectángulo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8" name="Rectángulo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rtlCol="0" anchor="ctr"/>
          <a:lstStyle>
            <a:lvl1pPr>
              <a:defRPr sz="6000">
                <a:solidFill>
                  <a:schemeClr val="tx1"/>
                </a:solidFill>
              </a:defRPr>
            </a:lvl1pPr>
          </a:lstStyle>
          <a:p>
            <a:pPr rtl="0"/>
            <a:r>
              <a:rPr lang="es-ES" noProof="0"/>
              <a:t>Haga clic para modificar el estilo de título del patrón</a:t>
            </a:r>
          </a:p>
        </p:txBody>
      </p:sp>
      <p:sp>
        <p:nvSpPr>
          <p:cNvPr id="6" name="Marcador de número de diapositiva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16" name="Rectángulo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6" name="Rectángulo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3" name="Marcador de posición de imagen 32">
            <a:extLst>
              <a:ext uri="{FF2B5EF4-FFF2-40B4-BE49-F238E27FC236}">
                <a16:creationId xmlns:a16="http://schemas.microsoft.com/office/drawing/2014/main" id="{B5D335A5-A601-4D8A-AEF5-F34792FF565A}"/>
              </a:ext>
            </a:extLst>
          </p:cNvPr>
          <p:cNvSpPr>
            <a:spLocks noGrp="1"/>
          </p:cNvSpPr>
          <p:nvPr>
            <p:ph type="pic" sz="quarter" idx="2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rtlCol="0" anchor="ctr"/>
          <a:lstStyle>
            <a:lvl1pPr algn="ctr">
              <a:defRPr sz="6000">
                <a:solidFill>
                  <a:schemeClr val="accent1"/>
                </a:solidFill>
              </a:defRPr>
            </a:lvl1pPr>
          </a:lstStyle>
          <a:p>
            <a:pPr rtl="0"/>
            <a:r>
              <a:rPr lang="es-ES" noProof="0"/>
              <a:t>Haga clic para modificar el estilo de título del patrón</a:t>
            </a:r>
          </a:p>
        </p:txBody>
      </p:sp>
      <p:sp>
        <p:nvSpPr>
          <p:cNvPr id="6" name="Marcador de número de diapositiva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16" name="Rectángulo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Marcador de posición de imagen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3" name="Rectángulo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Rectángulo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DE3A6AA5-A315-455E-B5C7-E53E3746ED81}"/>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posición de número de diapositiva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8" name="Marcador de posición de imagen 6">
            <a:extLst>
              <a:ext uri="{FF2B5EF4-FFF2-40B4-BE49-F238E27FC236}">
                <a16:creationId xmlns:a16="http://schemas.microsoft.com/office/drawing/2014/main" id="{4DC80855-A1B8-4B65-B6F6-2AA6239EC246}"/>
              </a:ext>
            </a:extLst>
          </p:cNvPr>
          <p:cNvSpPr>
            <a:spLocks noGrp="1"/>
          </p:cNvSpPr>
          <p:nvPr>
            <p:ph type="pic" sz="quarter" idx="13"/>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os objetos">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DE3A6AA5-A315-455E-B5C7-E53E3746ED81}"/>
              </a:ext>
            </a:extLst>
          </p:cNvPr>
          <p:cNvSpPr>
            <a:spLocks noGrp="1"/>
          </p:cNvSpPr>
          <p:nvPr>
            <p:ph type="title"/>
          </p:nvPr>
        </p:nvSpPr>
        <p:spPr/>
        <p:txBody>
          <a:bodyPr rtlCol="0"/>
          <a:lstStyle/>
          <a:p>
            <a:pPr rtl="0"/>
            <a:r>
              <a:rPr lang="es-ES" noProof="0"/>
              <a:t>Haga clic para modificar el estilo de título del patrón</a:t>
            </a:r>
          </a:p>
        </p:txBody>
      </p:sp>
      <p:sp>
        <p:nvSpPr>
          <p:cNvPr id="4" name="Marcador de contenido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posición de número de diapositiva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8" name="Marcador de posición de imagen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1" name="Marcador de posición de imagen 6">
            <a:extLst>
              <a:ext uri="{FF2B5EF4-FFF2-40B4-BE49-F238E27FC236}">
                <a16:creationId xmlns:a16="http://schemas.microsoft.com/office/drawing/2014/main" id="{B9795E85-7B91-41BB-9DF4-A4893AA48FFA}"/>
              </a:ext>
            </a:extLst>
          </p:cNvPr>
          <p:cNvSpPr>
            <a:spLocks noGrp="1"/>
          </p:cNvSpPr>
          <p:nvPr>
            <p:ph type="pic" sz="quarter" idx="14"/>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2" name="Rectángulo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Marcador de contenido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Rectángulo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posición de imagen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rtlCol="0">
            <a:normAutofit/>
          </a:bodyPr>
          <a:lstStyle>
            <a:lvl1pPr marL="0" indent="0" algn="ctr">
              <a:buNone/>
              <a:defRPr sz="1800"/>
            </a:lvl1pPr>
          </a:lstStyle>
          <a:p>
            <a:pPr rtl="0"/>
            <a:r>
              <a:rPr lang="es-ES" noProof="0"/>
              <a:t>Haga clic en el icono para agregar una imagen</a:t>
            </a:r>
          </a:p>
        </p:txBody>
      </p:sp>
      <p:sp>
        <p:nvSpPr>
          <p:cNvPr id="10" name="Rectángulo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rtlCol="0" anchor="b"/>
          <a:lstStyle>
            <a:lvl1pPr algn="l">
              <a:defRPr sz="6000">
                <a:solidFill>
                  <a:schemeClr val="bg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A951C9A4-8764-4CB3-AC26-C957C0E84BCD}"/>
              </a:ext>
            </a:extLst>
          </p:cNvPr>
          <p:cNvSpPr>
            <a:spLocks noGrp="1"/>
          </p:cNvSpPr>
          <p:nvPr>
            <p:ph type="subTitle" idx="1" hasCustomPrompt="1"/>
          </p:nvPr>
        </p:nvSpPr>
        <p:spPr>
          <a:xfrm>
            <a:off x="6905625" y="4927600"/>
            <a:ext cx="4986338" cy="976311"/>
          </a:xfrm>
        </p:spPr>
        <p:txBody>
          <a:bodyPr rtlCol="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3A6AA5-A315-455E-B5C7-E53E3746ED81}"/>
              </a:ext>
            </a:extLst>
          </p:cNvPr>
          <p:cNvSpPr>
            <a:spLocks noGrp="1"/>
          </p:cNvSpPr>
          <p:nvPr>
            <p:ph type="title"/>
          </p:nvPr>
        </p:nvSpPr>
        <p:spPr/>
        <p:txBody>
          <a:bodyPr rtlCol="0"/>
          <a:lstStyle/>
          <a:p>
            <a:pPr rtl="0"/>
            <a:r>
              <a:rPr lang="es-ES" noProof="0"/>
              <a:t>Haga clic para modificar el estilo de título del patrón</a:t>
            </a:r>
          </a:p>
        </p:txBody>
      </p:sp>
      <p:sp>
        <p:nvSpPr>
          <p:cNvPr id="7" name="Marcador de posición de número de diapositiva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8" name="Marcador de posición de imagen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2" name="Rectángulo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contenido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3" name="Marcador de contenido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cxnSp>
        <p:nvCxnSpPr>
          <p:cNvPr id="6" name="Conector recto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Dos objetos">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2" name="Rectángulo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rtlCol="0" anchor="b">
            <a:noAutofit/>
          </a:bodyPr>
          <a:lstStyle>
            <a:lvl1pPr>
              <a:defRPr sz="3600"/>
            </a:lvl1pPr>
          </a:lstStyle>
          <a:p>
            <a:pPr rtl="0"/>
            <a:r>
              <a:rPr lang="es-ES" noProof="0"/>
              <a:t>Haga clic para modificar el estilo de título del patrón</a:t>
            </a:r>
          </a:p>
        </p:txBody>
      </p:sp>
      <p:sp>
        <p:nvSpPr>
          <p:cNvPr id="7" name="Marcador de número de diapositiva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4" name="Marcador de contenido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rtlCol="0">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3" name="Marcador de contenido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rtlCol="0">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25" name="Marcador de posición de imagen 24">
            <a:extLst>
              <a:ext uri="{FF2B5EF4-FFF2-40B4-BE49-F238E27FC236}">
                <a16:creationId xmlns:a16="http://schemas.microsoft.com/office/drawing/2014/main" id="{84421AF3-217F-49BD-BF47-1140F3F445D8}"/>
              </a:ext>
            </a:extLst>
          </p:cNvPr>
          <p:cNvSpPr>
            <a:spLocks noGrp="1"/>
          </p:cNvSpPr>
          <p:nvPr>
            <p:ph type="pic" sz="quarter" idx="15"/>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rtl="0">
              <a:buNone/>
            </a:pPr>
            <a:r>
              <a:rPr lang="es-ES" noProof="0"/>
              <a:t>Haga clic en el icono para agregar una imagen</a:t>
            </a:r>
          </a:p>
        </p:txBody>
      </p:sp>
      <p:sp>
        <p:nvSpPr>
          <p:cNvPr id="20" name="Rectángulo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Rectángulo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cxnSp>
        <p:nvCxnSpPr>
          <p:cNvPr id="23" name="Conector recto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Rectángulo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Dos objetos">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Marcador de posición de imagen 6">
            <a:extLst>
              <a:ext uri="{FF2B5EF4-FFF2-40B4-BE49-F238E27FC236}">
                <a16:creationId xmlns:a16="http://schemas.microsoft.com/office/drawing/2014/main" id="{73E3AB81-FB3C-492F-8AB9-CFC37EECCEE7}"/>
              </a:ext>
            </a:extLst>
          </p:cNvPr>
          <p:cNvSpPr>
            <a:spLocks noGrp="1"/>
          </p:cNvSpPr>
          <p:nvPr>
            <p:ph type="pic" sz="quarter" idx="13"/>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4" name="Rectángulo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5" name="Rectángulo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rtlCol="0" anchor="ctr">
            <a:noAutofit/>
          </a:bodyPr>
          <a:lstStyle>
            <a:lvl1pPr algn="ctr">
              <a:defRPr sz="3600"/>
            </a:lvl1pPr>
          </a:lstStyle>
          <a:p>
            <a:pPr rtl="0"/>
            <a:r>
              <a:rPr lang="es-ES" noProof="0"/>
              <a:t>Haga clic para modificar el estilo de título del patrón</a:t>
            </a:r>
          </a:p>
        </p:txBody>
      </p:sp>
      <p:sp>
        <p:nvSpPr>
          <p:cNvPr id="7" name="Marcador de número de diapositiva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4" name="Marcador de posición de contenido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3" name="Marcador de contenido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Rectángulo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6" name="Marcador de posición de imagen 6">
            <a:extLst>
              <a:ext uri="{FF2B5EF4-FFF2-40B4-BE49-F238E27FC236}">
                <a16:creationId xmlns:a16="http://schemas.microsoft.com/office/drawing/2014/main" id="{DE438B2E-01A6-453B-928D-97D98438168E}"/>
              </a:ext>
            </a:extLst>
          </p:cNvPr>
          <p:cNvSpPr>
            <a:spLocks noGrp="1"/>
          </p:cNvSpPr>
          <p:nvPr>
            <p:ph type="pic" sz="quarter" idx="13"/>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7" name="Marcador de posición de imagen 26">
            <a:extLst>
              <a:ext uri="{FF2B5EF4-FFF2-40B4-BE49-F238E27FC236}">
                <a16:creationId xmlns:a16="http://schemas.microsoft.com/office/drawing/2014/main" id="{404FC023-3732-4036-B4DA-F34DC453036D}"/>
              </a:ext>
            </a:extLst>
          </p:cNvPr>
          <p:cNvSpPr>
            <a:spLocks noGrp="1"/>
          </p:cNvSpPr>
          <p:nvPr>
            <p:ph type="pic" sz="quarter" idx="13"/>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En blanco">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posición de imagen 6">
            <a:extLst>
              <a:ext uri="{FF2B5EF4-FFF2-40B4-BE49-F238E27FC236}">
                <a16:creationId xmlns:a16="http://schemas.microsoft.com/office/drawing/2014/main" id="{18957288-25D1-4D25-BECD-5A2E6A888185}"/>
              </a:ext>
            </a:extLst>
          </p:cNvPr>
          <p:cNvSpPr>
            <a:spLocks noGrp="1"/>
          </p:cNvSpPr>
          <p:nvPr>
            <p:ph type="pic" sz="quarter" idx="13"/>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5" name="Marcador de posición de imagen 6">
            <a:extLst>
              <a:ext uri="{FF2B5EF4-FFF2-40B4-BE49-F238E27FC236}">
                <a16:creationId xmlns:a16="http://schemas.microsoft.com/office/drawing/2014/main" id="{D9C7DFC2-3A77-4761-A9AF-98963C5CCA07}"/>
              </a:ext>
            </a:extLst>
          </p:cNvPr>
          <p:cNvSpPr>
            <a:spLocks noGrp="1"/>
          </p:cNvSpPr>
          <p:nvPr>
            <p:ph type="pic" sz="quarter" idx="14"/>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6" name="Marcador de posición de imagen 6">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7" name="Marcador de posición de imagen 6">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En blanco">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posición de imagen 6">
            <a:extLst>
              <a:ext uri="{FF2B5EF4-FFF2-40B4-BE49-F238E27FC236}">
                <a16:creationId xmlns:a16="http://schemas.microsoft.com/office/drawing/2014/main" id="{18957288-25D1-4D25-BECD-5A2E6A888185}"/>
              </a:ext>
            </a:extLst>
          </p:cNvPr>
          <p:cNvSpPr>
            <a:spLocks noGrp="1"/>
          </p:cNvSpPr>
          <p:nvPr>
            <p:ph type="pic" sz="quarter" idx="13"/>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grpSp>
        <p:nvGrpSpPr>
          <p:cNvPr id="2" name="Grupo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Rectángulo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Rectángulo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10" name="Rectángulo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En blanco">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posición de imagen 6">
            <a:extLst>
              <a:ext uri="{FF2B5EF4-FFF2-40B4-BE49-F238E27FC236}">
                <a16:creationId xmlns:a16="http://schemas.microsoft.com/office/drawing/2014/main" id="{18957288-25D1-4D25-BECD-5A2E6A888185}"/>
              </a:ext>
            </a:extLst>
          </p:cNvPr>
          <p:cNvSpPr>
            <a:spLocks noGrp="1"/>
          </p:cNvSpPr>
          <p:nvPr>
            <p:ph type="pic" sz="quarter" idx="13"/>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p>
            <a:pPr rtl="0"/>
            <a:r>
              <a:rPr lang="es-ES" noProof="0"/>
              <a:t>Haga clic para modificar el estilo de título del patrón</a:t>
            </a:r>
          </a:p>
        </p:txBody>
      </p:sp>
      <p:sp>
        <p:nvSpPr>
          <p:cNvPr id="9" name="Marcador de número de diapositiva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8" name="Marcador de posición de imagen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7" name="Rectángulo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Marcador de texto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rtlCol="0"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0" name="Rectángulo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contenido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rtlCol="0">
            <a:normAutofit/>
          </a:bodyPr>
          <a:lstStyle>
            <a:lvl1pPr>
              <a:defRPr sz="1800"/>
            </a:lvl1pPr>
            <a:lvl2pPr>
              <a:defRPr sz="1600"/>
            </a:lvl2pPr>
            <a:lvl3pPr>
              <a:defRPr sz="1400"/>
            </a:lvl3pPr>
            <a:lvl4pPr>
              <a:defRPr sz="1200"/>
            </a:lvl4pPr>
            <a:lvl5pPr>
              <a:defRPr sz="12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1" name="Marcador de posición de imagen 6">
            <a:extLst>
              <a:ext uri="{FF2B5EF4-FFF2-40B4-BE49-F238E27FC236}">
                <a16:creationId xmlns:a16="http://schemas.microsoft.com/office/drawing/2014/main" id="{F36B08A9-4F2C-4D72-A755-CBF0DAD5A4FC}"/>
              </a:ext>
            </a:extLst>
          </p:cNvPr>
          <p:cNvSpPr>
            <a:spLocks noGrp="1"/>
          </p:cNvSpPr>
          <p:nvPr>
            <p:ph type="pic" sz="quarter" idx="14"/>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2" name="Rectángulo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solidFill>
                <a:schemeClr val="bg1"/>
              </a:solidFill>
            </a:endParaRPr>
          </a:p>
        </p:txBody>
      </p:sp>
      <p:sp>
        <p:nvSpPr>
          <p:cNvPr id="13" name="Rectángulo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posición de texto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rtlCol="0"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rtlCol="0">
            <a:normAutofit/>
          </a:bodyPr>
          <a:lstStyle>
            <a:lvl1pPr>
              <a:defRPr sz="1800"/>
            </a:lvl1pPr>
            <a:lvl2pPr>
              <a:defRPr sz="1600"/>
            </a:lvl2pPr>
            <a:lvl3pPr>
              <a:defRPr sz="1400"/>
            </a:lvl3pPr>
            <a:lvl4pPr>
              <a:defRPr sz="1200"/>
            </a:lvl4pPr>
            <a:lvl5pPr>
              <a:defRPr sz="12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p>
            <a:pPr rtl="0"/>
            <a:r>
              <a:rPr lang="es-ES" noProof="0"/>
              <a:t>Haga clic para modificar el estilo de título del patrón</a:t>
            </a:r>
          </a:p>
        </p:txBody>
      </p:sp>
      <p:sp>
        <p:nvSpPr>
          <p:cNvPr id="9" name="Marcador de número de diapositiva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8" name="Marcador de posición de imagen 6">
            <a:extLst>
              <a:ext uri="{FF2B5EF4-FFF2-40B4-BE49-F238E27FC236}">
                <a16:creationId xmlns:a16="http://schemas.microsoft.com/office/drawing/2014/main" id="{39EF0319-0CF7-4AB8-BE69-FEE9B6C298FE}"/>
              </a:ext>
            </a:extLst>
          </p:cNvPr>
          <p:cNvSpPr>
            <a:spLocks noGrp="1"/>
          </p:cNvSpPr>
          <p:nvPr>
            <p:ph type="pic" sz="quarter" idx="13"/>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7" name="Rectángulo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Marcador de texto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rtlCol="0"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0" name="Rectángulo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contenido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rtlCol="0">
            <a:normAutofit/>
          </a:bodyPr>
          <a:lstStyle>
            <a:lvl1pPr>
              <a:defRPr sz="1800"/>
            </a:lvl1pPr>
            <a:lvl2pPr>
              <a:defRPr sz="1600"/>
            </a:lvl2pPr>
            <a:lvl3pPr>
              <a:defRPr sz="1400"/>
            </a:lvl3pPr>
            <a:lvl4pPr>
              <a:defRPr sz="1200"/>
            </a:lvl4pPr>
            <a:lvl5pPr>
              <a:defRPr sz="12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2" name="Rectángulo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solidFill>
                <a:schemeClr val="bg1"/>
              </a:solidFill>
            </a:endParaRPr>
          </a:p>
        </p:txBody>
      </p:sp>
      <p:sp>
        <p:nvSpPr>
          <p:cNvPr id="13" name="Rectángulo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posición de texto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rtlCol="0"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rtlCol="0">
            <a:normAutofit/>
          </a:bodyPr>
          <a:lstStyle>
            <a:lvl1pPr>
              <a:defRPr sz="1800"/>
            </a:lvl1pPr>
            <a:lvl2pPr>
              <a:defRPr sz="1600"/>
            </a:lvl2pPr>
            <a:lvl3pPr>
              <a:defRPr sz="1400"/>
            </a:lvl3pPr>
            <a:lvl4pPr>
              <a:defRPr sz="1200"/>
            </a:lvl4pPr>
            <a:lvl5pPr>
              <a:defRPr sz="12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posición de imagen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rtlCol="0">
            <a:normAutofit/>
          </a:bodyPr>
          <a:lstStyle>
            <a:lvl1pPr marL="0" indent="0" algn="ctr">
              <a:buNone/>
              <a:defRPr sz="1800"/>
            </a:lvl1pPr>
          </a:lstStyle>
          <a:p>
            <a:pPr rtl="0"/>
            <a:r>
              <a:rPr lang="es-ES" noProof="0"/>
              <a:t>Haga clic en el icono para agregar una imagen</a:t>
            </a:r>
          </a:p>
        </p:txBody>
      </p:sp>
      <p:sp>
        <p:nvSpPr>
          <p:cNvPr id="2" name="Título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rtlCol="0" anchor="b">
            <a:normAutofit/>
          </a:bodyPr>
          <a:lstStyle>
            <a:lvl1pPr algn="ctr">
              <a:defRPr sz="5400">
                <a:solidFill>
                  <a:schemeClr val="tx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A951C9A4-8764-4CB3-AC26-C957C0E84BCD}"/>
              </a:ext>
            </a:extLst>
          </p:cNvPr>
          <p:cNvSpPr>
            <a:spLocks noGrp="1"/>
          </p:cNvSpPr>
          <p:nvPr>
            <p:ph type="subTitle" idx="1" hasCustomPrompt="1"/>
          </p:nvPr>
        </p:nvSpPr>
        <p:spPr>
          <a:xfrm>
            <a:off x="3436610" y="4079083"/>
            <a:ext cx="5318781" cy="976311"/>
          </a:xfrm>
        </p:spPr>
        <p:txBody>
          <a:bodyPr rtlCol="0"/>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p>
            <a:pPr rtl="0"/>
            <a:r>
              <a:rPr lang="es-ES" noProof="0"/>
              <a:t>Haga clic para modificar el estilo de título del patrón</a:t>
            </a:r>
          </a:p>
        </p:txBody>
      </p:sp>
      <p:sp>
        <p:nvSpPr>
          <p:cNvPr id="9" name="Marcador de número de diapositiva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8" name="Marcador de posición de imagen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5" name="Marcador de posición de texto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rtlCol="0"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rtlCol="0">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3" name="Marcador de texto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rtlCol="0"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rtlCol="0">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ompara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4DB43705-0B3F-4F77-A8BB-08EC09D36A56}"/>
              </a:ext>
            </a:extLst>
          </p:cNvPr>
          <p:cNvSpPr/>
          <p:nvPr userDrawn="1"/>
        </p:nvSpPr>
        <p:spPr>
          <a:xfrm>
            <a:off x="0" y="0"/>
            <a:ext cx="12192000" cy="214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lvl1pPr algn="ctr">
              <a:defRPr>
                <a:solidFill>
                  <a:schemeClr val="bg1"/>
                </a:solidFill>
              </a:defRPr>
            </a:lvl1pPr>
          </a:lstStyle>
          <a:p>
            <a:pPr rtl="0"/>
            <a:r>
              <a:rPr lang="es-ES" noProof="0"/>
              <a:t>Haga clic para modificar el estilo de título del patrón</a:t>
            </a:r>
          </a:p>
        </p:txBody>
      </p:sp>
      <p:sp>
        <p:nvSpPr>
          <p:cNvPr id="9" name="Marcador de número de diapositiva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5" name="Marcador de posición de texto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7" y="3634443"/>
            <a:ext cx="5630165" cy="518457"/>
          </a:xfrm>
        </p:spPr>
        <p:txBody>
          <a:bodyPr rtlCol="0" anchor="ctr">
            <a:normAutofit/>
          </a:bodyP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61FB94EC-1786-4ACB-B9A8-28216C7AB699}"/>
              </a:ext>
            </a:extLst>
          </p:cNvPr>
          <p:cNvSpPr>
            <a:spLocks noGrp="1"/>
          </p:cNvSpPr>
          <p:nvPr>
            <p:ph sz="quarter" idx="4"/>
          </p:nvPr>
        </p:nvSpPr>
        <p:spPr>
          <a:xfrm>
            <a:off x="6261797" y="4247320"/>
            <a:ext cx="5630165" cy="1953455"/>
          </a:xfrm>
        </p:spPr>
        <p:txBody>
          <a:bodyPr rtlCol="0">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3" name="Marcador de texto 2">
            <a:extLst>
              <a:ext uri="{FF2B5EF4-FFF2-40B4-BE49-F238E27FC236}">
                <a16:creationId xmlns:a16="http://schemas.microsoft.com/office/drawing/2014/main" id="{9DA658D4-2F70-44A3-A7C3-BF6A1D7BE2A9}"/>
              </a:ext>
            </a:extLst>
          </p:cNvPr>
          <p:cNvSpPr>
            <a:spLocks noGrp="1"/>
          </p:cNvSpPr>
          <p:nvPr>
            <p:ph type="body" idx="1"/>
          </p:nvPr>
        </p:nvSpPr>
        <p:spPr>
          <a:xfrm>
            <a:off x="371476" y="3634443"/>
            <a:ext cx="5582064" cy="518457"/>
          </a:xfrm>
        </p:spPr>
        <p:txBody>
          <a:bodyPr rtlCol="0" anchor="ct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a:extLst>
              <a:ext uri="{FF2B5EF4-FFF2-40B4-BE49-F238E27FC236}">
                <a16:creationId xmlns:a16="http://schemas.microsoft.com/office/drawing/2014/main" id="{CDF57B0C-62A3-4053-936D-9841C7D76D8B}"/>
              </a:ext>
            </a:extLst>
          </p:cNvPr>
          <p:cNvSpPr>
            <a:spLocks noGrp="1"/>
          </p:cNvSpPr>
          <p:nvPr>
            <p:ph sz="half" idx="2"/>
          </p:nvPr>
        </p:nvSpPr>
        <p:spPr>
          <a:xfrm>
            <a:off x="371476" y="4247320"/>
            <a:ext cx="5582064" cy="1953455"/>
          </a:xfrm>
        </p:spPr>
        <p:txBody>
          <a:bodyPr rtlCol="0">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1" name="Marcador de posición de imagen 6">
            <a:extLst>
              <a:ext uri="{FF2B5EF4-FFF2-40B4-BE49-F238E27FC236}">
                <a16:creationId xmlns:a16="http://schemas.microsoft.com/office/drawing/2014/main" id="{16CD8AAD-701B-4F23-AB47-6FC680787135}"/>
              </a:ext>
            </a:extLst>
          </p:cNvPr>
          <p:cNvSpPr>
            <a:spLocks noGrp="1"/>
          </p:cNvSpPr>
          <p:nvPr>
            <p:ph type="pic" sz="quarter" idx="13"/>
          </p:nvPr>
        </p:nvSpPr>
        <p:spPr>
          <a:xfrm>
            <a:off x="371476" y="1593851"/>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6" name="Marcador de posición de imagen 6">
            <a:extLst>
              <a:ext uri="{FF2B5EF4-FFF2-40B4-BE49-F238E27FC236}">
                <a16:creationId xmlns:a16="http://schemas.microsoft.com/office/drawing/2014/main" id="{2B9551A7-E41A-4D0E-925B-71270CA0F339}"/>
              </a:ext>
            </a:extLst>
          </p:cNvPr>
          <p:cNvSpPr>
            <a:spLocks noGrp="1"/>
          </p:cNvSpPr>
          <p:nvPr>
            <p:ph type="pic" sz="quarter" idx="14"/>
          </p:nvPr>
        </p:nvSpPr>
        <p:spPr>
          <a:xfrm>
            <a:off x="6281738" y="1593850"/>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mparación">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Rectángulo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rtlCol="0"/>
          <a:lstStyle>
            <a:lvl1pPr algn="l">
              <a:defRPr>
                <a:solidFill>
                  <a:schemeClr val="tx1"/>
                </a:solidFill>
              </a:defRPr>
            </a:lvl1pPr>
          </a:lstStyle>
          <a:p>
            <a:pPr rtl="0"/>
            <a:r>
              <a:rPr lang="es-ES" noProof="0"/>
              <a:t>Haga clic para modificar el estilo de título del patrón</a:t>
            </a:r>
          </a:p>
        </p:txBody>
      </p:sp>
      <p:sp>
        <p:nvSpPr>
          <p:cNvPr id="9" name="Marcador de número de diapositiva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5" name="Marcador de texto 4">
            <a:extLst>
              <a:ext uri="{FF2B5EF4-FFF2-40B4-BE49-F238E27FC236}">
                <a16:creationId xmlns:a16="http://schemas.microsoft.com/office/drawing/2014/main" id="{BA2A6524-3EAC-4E27-BF8E-8F87E480F902}"/>
              </a:ext>
            </a:extLst>
          </p:cNvPr>
          <p:cNvSpPr>
            <a:spLocks noGrp="1"/>
          </p:cNvSpPr>
          <p:nvPr>
            <p:ph type="body" sz="quarter" idx="3"/>
          </p:nvPr>
        </p:nvSpPr>
        <p:spPr>
          <a:xfrm>
            <a:off x="6610169" y="3956706"/>
            <a:ext cx="5109021" cy="518457"/>
          </a:xfrm>
        </p:spPr>
        <p:txBody>
          <a:bodyPr rtlCol="0"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rtlCol="0">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3" name="Marcador de texto 2">
            <a:extLst>
              <a:ext uri="{FF2B5EF4-FFF2-40B4-BE49-F238E27FC236}">
                <a16:creationId xmlns:a16="http://schemas.microsoft.com/office/drawing/2014/main" id="{9DA658D4-2F70-44A3-A7C3-BF6A1D7BE2A9}"/>
              </a:ext>
            </a:extLst>
          </p:cNvPr>
          <p:cNvSpPr>
            <a:spLocks noGrp="1"/>
          </p:cNvSpPr>
          <p:nvPr>
            <p:ph type="body" idx="1"/>
          </p:nvPr>
        </p:nvSpPr>
        <p:spPr>
          <a:xfrm>
            <a:off x="539836" y="1462743"/>
            <a:ext cx="5108400" cy="518457"/>
          </a:xfrm>
        </p:spPr>
        <p:txBody>
          <a:bodyPr rtlCol="0"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rtlCol="0">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7" name="Marcador de posición de imagen 6">
            <a:extLst>
              <a:ext uri="{FF2B5EF4-FFF2-40B4-BE49-F238E27FC236}">
                <a16:creationId xmlns:a16="http://schemas.microsoft.com/office/drawing/2014/main" id="{9DFBCB44-5019-402B-BEC3-12F7F5526F0E}"/>
              </a:ext>
            </a:extLst>
          </p:cNvPr>
          <p:cNvSpPr>
            <a:spLocks noGrp="1"/>
          </p:cNvSpPr>
          <p:nvPr>
            <p:ph type="pic" sz="quarter" idx="13"/>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8" name="Marcador de posición de imagen 6">
            <a:extLst>
              <a:ext uri="{FF2B5EF4-FFF2-40B4-BE49-F238E27FC236}">
                <a16:creationId xmlns:a16="http://schemas.microsoft.com/office/drawing/2014/main" id="{8CD826C9-080C-4638-B261-376BD8B31622}"/>
              </a:ext>
            </a:extLst>
          </p:cNvPr>
          <p:cNvSpPr>
            <a:spLocks noGrp="1"/>
          </p:cNvSpPr>
          <p:nvPr>
            <p:ph type="pic" sz="quarter" idx="14"/>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hasCustomPrompt="1"/>
          </p:nvPr>
        </p:nvSpPr>
        <p:spPr/>
        <p:txBody>
          <a:bodyPr rtlCol="0"/>
          <a:lstStyle/>
          <a:p>
            <a:pPr rtl="0"/>
            <a:r>
              <a:rPr lang="es-ES" noProof="0"/>
              <a:t>Haga clic para editar el estilo de título del patrón</a:t>
            </a:r>
          </a:p>
        </p:txBody>
      </p:sp>
      <p:sp>
        <p:nvSpPr>
          <p:cNvPr id="5" name="Marcador de posición de número de diapositiva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4" name="Marcador de posición de imagen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6" name="Marcador de posición de imagen 6">
            <a:extLst>
              <a:ext uri="{FF2B5EF4-FFF2-40B4-BE49-F238E27FC236}">
                <a16:creationId xmlns:a16="http://schemas.microsoft.com/office/drawing/2014/main" id="{B6811C8C-D1DA-4EE5-888B-A30D6285BA5D}"/>
              </a:ext>
            </a:extLst>
          </p:cNvPr>
          <p:cNvSpPr>
            <a:spLocks noGrp="1"/>
          </p:cNvSpPr>
          <p:nvPr>
            <p:ph type="pic" sz="quarter" idx="14"/>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7" name="Rectángulo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Rectángulo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texto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rtlCol="0"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
        <p:nvSpPr>
          <p:cNvPr id="10" name="Marcador de texto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rtlCol="0"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texto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4517395"/>
            <a:ext cx="5372096"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
        <p:nvSpPr>
          <p:cNvPr id="10" name="Marcador de texto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9" y="1642105"/>
            <a:ext cx="5372096"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
        <p:nvSpPr>
          <p:cNvPr id="12" name="Rectángulo 11">
            <a:extLst>
              <a:ext uri="{FF2B5EF4-FFF2-40B4-BE49-F238E27FC236}">
                <a16:creationId xmlns:a16="http://schemas.microsoft.com/office/drawing/2014/main" id="{6F023CF6-0A85-4867-A5CF-F75DDBC4C20A}"/>
              </a:ext>
            </a:extLst>
          </p:cNvPr>
          <p:cNvSpPr/>
          <p:nvPr userDrawn="1"/>
        </p:nvSpPr>
        <p:spPr>
          <a:xfrm>
            <a:off x="0" y="0"/>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Rectángulo 12">
            <a:extLst>
              <a:ext uri="{FF2B5EF4-FFF2-40B4-BE49-F238E27FC236}">
                <a16:creationId xmlns:a16="http://schemas.microsoft.com/office/drawing/2014/main" id="{AF9F3577-4130-4F32-9302-DA8838D30560}"/>
              </a:ext>
            </a:extLst>
          </p:cNvPr>
          <p:cNvSpPr/>
          <p:nvPr userDrawn="1"/>
        </p:nvSpPr>
        <p:spPr>
          <a:xfrm>
            <a:off x="10337800" y="5122548"/>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posición de imagen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571500"/>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6" name="Marcador de posición de imagen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2429505"/>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Solo el título">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posición de imagen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6" name="Marcador de posición de imagen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9" name="Marcador de texto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
        <p:nvSpPr>
          <p:cNvPr id="10" name="Marcador de texto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grpSp>
        <p:nvGrpSpPr>
          <p:cNvPr id="14" name="Grupo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Rectángulo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6" name="Rectángulo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17" name="Grupo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Rectángulo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9" name="Rectángulo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Solo el título">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posición de imagen 6">
            <a:extLst>
              <a:ext uri="{FF2B5EF4-FFF2-40B4-BE49-F238E27FC236}">
                <a16:creationId xmlns:a16="http://schemas.microsoft.com/office/drawing/2014/main" id="{7E138685-E3C5-48A4-8460-3BEDDDEDA6AD}"/>
              </a:ext>
            </a:extLst>
          </p:cNvPr>
          <p:cNvSpPr>
            <a:spLocks noGrp="1"/>
          </p:cNvSpPr>
          <p:nvPr>
            <p:ph type="pic" sz="quarter" idx="13"/>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6" name="Marcador de posición de imagen 6">
            <a:extLst>
              <a:ext uri="{FF2B5EF4-FFF2-40B4-BE49-F238E27FC236}">
                <a16:creationId xmlns:a16="http://schemas.microsoft.com/office/drawing/2014/main" id="{B6811C8C-D1DA-4EE5-888B-A30D6285BA5D}"/>
              </a:ext>
            </a:extLst>
          </p:cNvPr>
          <p:cNvSpPr>
            <a:spLocks noGrp="1"/>
          </p:cNvSpPr>
          <p:nvPr>
            <p:ph type="pic" sz="quarter" idx="14"/>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9" name="Marcador de texto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
        <p:nvSpPr>
          <p:cNvPr id="10" name="Marcador de texto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Solo el título">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Marcador de posición de imagen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20" name="Rectángulo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6" name="Marcador de posición de imagen 6">
            <a:extLst>
              <a:ext uri="{FF2B5EF4-FFF2-40B4-BE49-F238E27FC236}">
                <a16:creationId xmlns:a16="http://schemas.microsoft.com/office/drawing/2014/main" id="{B6811C8C-D1DA-4EE5-888B-A30D6285BA5D}"/>
              </a:ext>
            </a:extLst>
          </p:cNvPr>
          <p:cNvSpPr>
            <a:spLocks noGrp="1"/>
          </p:cNvSpPr>
          <p:nvPr>
            <p:ph type="pic" sz="quarter" idx="14"/>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9" name="Marcador de texto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
        <p:nvSpPr>
          <p:cNvPr id="10" name="Marcador de texto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rtlCol="0"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rtl="0"/>
            <a:r>
              <a:rPr lang="es-ES" noProof="0"/>
              <a:t>Agregue texto aquí</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hasCustomPrompt="1"/>
          </p:nvPr>
        </p:nvSpPr>
        <p:spPr/>
        <p:txBody>
          <a:bodyPr rtlCol="0"/>
          <a:lstStyle/>
          <a:p>
            <a:pPr rtl="0"/>
            <a:r>
              <a:rPr lang="es-ES" noProof="0"/>
              <a:t>Haga clic para editar el estilo de título del patrón</a:t>
            </a:r>
          </a:p>
        </p:txBody>
      </p:sp>
      <p:sp>
        <p:nvSpPr>
          <p:cNvPr id="5" name="Marcador de posición de número de diapositiva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24" name="Rectángulo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5" name="Rectángulo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6" name="Rectángulo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7" name="Rectángulo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cxnSp>
        <p:nvCxnSpPr>
          <p:cNvPr id="29" name="Conector recto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Marcador de posición de imagen 33">
            <a:extLst>
              <a:ext uri="{FF2B5EF4-FFF2-40B4-BE49-F238E27FC236}">
                <a16:creationId xmlns:a16="http://schemas.microsoft.com/office/drawing/2014/main" id="{D9056F2B-EAFD-4A57-BB92-D14816C84DDE}"/>
              </a:ext>
            </a:extLst>
          </p:cNvPr>
          <p:cNvSpPr>
            <a:spLocks noGrp="1"/>
          </p:cNvSpPr>
          <p:nvPr>
            <p:ph type="pic" sz="quarter" idx="13"/>
          </p:nvPr>
        </p:nvSpPr>
        <p:spPr>
          <a:xfrm>
            <a:off x="876300" y="1739900"/>
            <a:ext cx="1689100" cy="1397000"/>
          </a:xfrm>
        </p:spPr>
        <p:txBody>
          <a:bodyPr rtlCol="0"/>
          <a:lstStyle>
            <a:lvl1pPr marL="0" indent="0" algn="ctr">
              <a:buNone/>
              <a:defRPr>
                <a:solidFill>
                  <a:schemeClr val="bg1"/>
                </a:solidFill>
              </a:defRPr>
            </a:lvl1pPr>
          </a:lstStyle>
          <a:p>
            <a:pPr rtl="0"/>
            <a:r>
              <a:rPr lang="es-ES" noProof="0"/>
              <a:t>Haga clic en el icono para agregar una imagen</a:t>
            </a:r>
          </a:p>
        </p:txBody>
      </p:sp>
      <p:sp>
        <p:nvSpPr>
          <p:cNvPr id="35" name="Marcador de posición de imagen 33">
            <a:extLst>
              <a:ext uri="{FF2B5EF4-FFF2-40B4-BE49-F238E27FC236}">
                <a16:creationId xmlns:a16="http://schemas.microsoft.com/office/drawing/2014/main" id="{E65006DE-F797-4019-BB72-F484F9FE7E58}"/>
              </a:ext>
            </a:extLst>
          </p:cNvPr>
          <p:cNvSpPr>
            <a:spLocks noGrp="1"/>
          </p:cNvSpPr>
          <p:nvPr>
            <p:ph type="pic" sz="quarter" idx="14"/>
          </p:nvPr>
        </p:nvSpPr>
        <p:spPr>
          <a:xfrm>
            <a:off x="3829813" y="4263232"/>
            <a:ext cx="1689100" cy="1397000"/>
          </a:xfrm>
        </p:spPr>
        <p:txBody>
          <a:bodyPr rtlCol="0"/>
          <a:lstStyle>
            <a:lvl1pPr marL="0" indent="0" algn="ctr">
              <a:buNone/>
              <a:defRPr>
                <a:solidFill>
                  <a:schemeClr val="bg1"/>
                </a:solidFill>
              </a:defRPr>
            </a:lvl1pPr>
          </a:lstStyle>
          <a:p>
            <a:pPr rtl="0"/>
            <a:r>
              <a:rPr lang="es-ES" noProof="0"/>
              <a:t>Haga clic en el icono para agregar una imagen</a:t>
            </a:r>
          </a:p>
        </p:txBody>
      </p:sp>
      <p:sp>
        <p:nvSpPr>
          <p:cNvPr id="36" name="Marcador de posición de imagen 33">
            <a:extLst>
              <a:ext uri="{FF2B5EF4-FFF2-40B4-BE49-F238E27FC236}">
                <a16:creationId xmlns:a16="http://schemas.microsoft.com/office/drawing/2014/main" id="{0947D252-5545-4406-8764-B7712464DA56}"/>
              </a:ext>
            </a:extLst>
          </p:cNvPr>
          <p:cNvSpPr>
            <a:spLocks noGrp="1"/>
          </p:cNvSpPr>
          <p:nvPr>
            <p:ph type="pic" sz="quarter" idx="15"/>
          </p:nvPr>
        </p:nvSpPr>
        <p:spPr>
          <a:xfrm>
            <a:off x="6744524" y="1739900"/>
            <a:ext cx="1689100" cy="1397000"/>
          </a:xfrm>
        </p:spPr>
        <p:txBody>
          <a:bodyPr rtlCol="0"/>
          <a:lstStyle>
            <a:lvl1pPr marL="0" indent="0" algn="ctr">
              <a:buNone/>
              <a:defRPr>
                <a:solidFill>
                  <a:schemeClr val="bg1"/>
                </a:solidFill>
              </a:defRPr>
            </a:lvl1pPr>
          </a:lstStyle>
          <a:p>
            <a:pPr rtl="0"/>
            <a:r>
              <a:rPr lang="es-ES" noProof="0"/>
              <a:t>Haga clic en el icono para agregar una imagen</a:t>
            </a:r>
          </a:p>
        </p:txBody>
      </p:sp>
      <p:sp>
        <p:nvSpPr>
          <p:cNvPr id="38" name="Marcador de posición de imagen 33">
            <a:extLst>
              <a:ext uri="{FF2B5EF4-FFF2-40B4-BE49-F238E27FC236}">
                <a16:creationId xmlns:a16="http://schemas.microsoft.com/office/drawing/2014/main" id="{DD89F80C-C1D7-4F63-BAD2-F4EE1F9A162F}"/>
              </a:ext>
            </a:extLst>
          </p:cNvPr>
          <p:cNvSpPr>
            <a:spLocks noGrp="1"/>
          </p:cNvSpPr>
          <p:nvPr>
            <p:ph type="pic" sz="quarter" idx="17"/>
          </p:nvPr>
        </p:nvSpPr>
        <p:spPr>
          <a:xfrm>
            <a:off x="9659235" y="4263232"/>
            <a:ext cx="1689100" cy="1397000"/>
          </a:xfrm>
        </p:spPr>
        <p:txBody>
          <a:bodyPr rtlCol="0"/>
          <a:lstStyle>
            <a:lvl1pPr marL="0" indent="0" algn="ctr">
              <a:buNone/>
              <a:defRPr>
                <a:solidFill>
                  <a:schemeClr val="bg1"/>
                </a:solidFill>
              </a:defRPr>
            </a:lvl1pPr>
          </a:lstStyle>
          <a:p>
            <a:pPr rtl="0"/>
            <a:r>
              <a:rPr lang="es-ES" noProof="0"/>
              <a:t>Haga clic en el icono para agregar una imagen</a:t>
            </a:r>
          </a:p>
        </p:txBody>
      </p:sp>
      <p:sp>
        <p:nvSpPr>
          <p:cNvPr id="40" name="Marcador de texto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rtlCol="0">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1" name="Marcador de texto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rtlCol="0"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2" name="Marcador de texto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rtlCol="0">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3" name="Marcador de texto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rtlCol="0"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Solo el título">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BADB3C88-F13B-4B5F-920D-B4EFFAA592E5}"/>
              </a:ext>
            </a:extLst>
          </p:cNvPr>
          <p:cNvSpPr>
            <a:spLocks noGrp="1"/>
          </p:cNvSpPr>
          <p:nvPr>
            <p:ph type="title" hasCustomPrompt="1"/>
          </p:nvPr>
        </p:nvSpPr>
        <p:spPr>
          <a:xfrm>
            <a:off x="371475" y="260351"/>
            <a:ext cx="6168473" cy="758824"/>
          </a:xfrm>
        </p:spPr>
        <p:txBody>
          <a:bodyPr rtlCol="0"/>
          <a:lstStyle/>
          <a:p>
            <a:pPr rtl="0"/>
            <a:r>
              <a:rPr lang="es-ES" noProof="0"/>
              <a:t>Haga clic para editar el estilo de título del patrón</a:t>
            </a:r>
          </a:p>
        </p:txBody>
      </p:sp>
      <p:sp>
        <p:nvSpPr>
          <p:cNvPr id="24" name="Rectángulo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2" name="Rectángulo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3" name="Rectángulo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8" name="Rectángulo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3" name="Rectángulo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7" name="Rectángulo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Triángulo isósceles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9" name="Triángulo isósceles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4" name="Triángulo isósceles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5" name="Marcador de posición de imagen 33">
            <a:extLst>
              <a:ext uri="{FF2B5EF4-FFF2-40B4-BE49-F238E27FC236}">
                <a16:creationId xmlns:a16="http://schemas.microsoft.com/office/drawing/2014/main" id="{2D0DCA06-9544-45C9-BE22-EBB853AE757C}"/>
              </a:ext>
            </a:extLst>
          </p:cNvPr>
          <p:cNvSpPr>
            <a:spLocks noGrp="1"/>
          </p:cNvSpPr>
          <p:nvPr>
            <p:ph type="pic" sz="quarter" idx="13"/>
          </p:nvPr>
        </p:nvSpPr>
        <p:spPr>
          <a:xfrm>
            <a:off x="10133588" y="561678"/>
            <a:ext cx="1405742" cy="1162644"/>
          </a:xfrm>
        </p:spPr>
        <p:txBody>
          <a:bodyPr rtlCol="0">
            <a:normAutofit/>
          </a:bodyPr>
          <a:lstStyle>
            <a:lvl1pPr marL="0" indent="0" algn="ctr">
              <a:buNone/>
              <a:defRPr sz="2000">
                <a:solidFill>
                  <a:schemeClr val="tx1"/>
                </a:solidFill>
              </a:defRPr>
            </a:lvl1pPr>
          </a:lstStyle>
          <a:p>
            <a:pPr rtl="0"/>
            <a:r>
              <a:rPr lang="es-ES" noProof="0"/>
              <a:t>Haga clic en el icono para agregar una imagen</a:t>
            </a:r>
          </a:p>
        </p:txBody>
      </p:sp>
      <p:sp>
        <p:nvSpPr>
          <p:cNvPr id="46" name="Marcador de posición de imagen 33">
            <a:extLst>
              <a:ext uri="{FF2B5EF4-FFF2-40B4-BE49-F238E27FC236}">
                <a16:creationId xmlns:a16="http://schemas.microsoft.com/office/drawing/2014/main" id="{21403A13-F195-405D-B352-4B77969E358B}"/>
              </a:ext>
            </a:extLst>
          </p:cNvPr>
          <p:cNvSpPr>
            <a:spLocks noGrp="1"/>
          </p:cNvSpPr>
          <p:nvPr>
            <p:ph type="pic" sz="quarter" idx="14"/>
          </p:nvPr>
        </p:nvSpPr>
        <p:spPr>
          <a:xfrm>
            <a:off x="7421034" y="2847678"/>
            <a:ext cx="1405742" cy="1162644"/>
          </a:xfrm>
        </p:spPr>
        <p:txBody>
          <a:bodyPr rtlCol="0">
            <a:normAutofit/>
          </a:bodyPr>
          <a:lstStyle>
            <a:lvl1pPr marL="0" indent="0" algn="ctr">
              <a:buNone/>
              <a:defRPr sz="2000">
                <a:solidFill>
                  <a:schemeClr val="tx1"/>
                </a:solidFill>
              </a:defRPr>
            </a:lvl1pPr>
          </a:lstStyle>
          <a:p>
            <a:pPr rtl="0"/>
            <a:r>
              <a:rPr lang="es-ES" noProof="0"/>
              <a:t>Haga clic en el icono para agregar una imagen</a:t>
            </a:r>
          </a:p>
        </p:txBody>
      </p:sp>
      <p:sp>
        <p:nvSpPr>
          <p:cNvPr id="47" name="Marcador de posición de imagen 33">
            <a:extLst>
              <a:ext uri="{FF2B5EF4-FFF2-40B4-BE49-F238E27FC236}">
                <a16:creationId xmlns:a16="http://schemas.microsoft.com/office/drawing/2014/main" id="{390C9BE2-4328-41D9-82FB-F6FEE7026C55}"/>
              </a:ext>
            </a:extLst>
          </p:cNvPr>
          <p:cNvSpPr>
            <a:spLocks noGrp="1"/>
          </p:cNvSpPr>
          <p:nvPr>
            <p:ph type="pic" sz="quarter" idx="15"/>
          </p:nvPr>
        </p:nvSpPr>
        <p:spPr>
          <a:xfrm>
            <a:off x="10133588" y="5133678"/>
            <a:ext cx="1405742" cy="1162644"/>
          </a:xfrm>
        </p:spPr>
        <p:txBody>
          <a:bodyPr rtlCol="0">
            <a:normAutofit/>
          </a:bodyPr>
          <a:lstStyle>
            <a:lvl1pPr marL="0" indent="0" algn="ctr">
              <a:buNone/>
              <a:defRPr sz="2000">
                <a:solidFill>
                  <a:schemeClr val="tx1"/>
                </a:solidFill>
              </a:defRPr>
            </a:lvl1pPr>
          </a:lstStyle>
          <a:p>
            <a:pPr rtl="0"/>
            <a:r>
              <a:rPr lang="es-ES" noProof="0"/>
              <a:t>Haga clic en el icono para agregar una imagen</a:t>
            </a:r>
          </a:p>
        </p:txBody>
      </p:sp>
      <p:sp>
        <p:nvSpPr>
          <p:cNvPr id="48" name="Marcador de posición de imagen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7" name="Marcador de texto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rtlCol="0"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18" name="Marcador de texto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rtlCol="0"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19" name="Marcador de texto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rtlCol="0"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Rectángulo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posición de imagen 8">
            <a:extLst>
              <a:ext uri="{FF2B5EF4-FFF2-40B4-BE49-F238E27FC236}">
                <a16:creationId xmlns:a16="http://schemas.microsoft.com/office/drawing/2014/main" id="{2D02598E-521E-41CD-B068-134834CFF4FF}"/>
              </a:ext>
            </a:extLst>
          </p:cNvPr>
          <p:cNvSpPr>
            <a:spLocks noGrp="1"/>
          </p:cNvSpPr>
          <p:nvPr>
            <p:ph type="pic" sz="quarter" idx="10"/>
          </p:nvPr>
        </p:nvSpPr>
        <p:spPr>
          <a:xfrm>
            <a:off x="5016500" y="472281"/>
            <a:ext cx="7175500" cy="5913439"/>
          </a:xfrm>
          <a:solidFill>
            <a:schemeClr val="bg1">
              <a:lumMod val="95000"/>
            </a:schemeClr>
          </a:solidFill>
        </p:spPr>
        <p:txBody>
          <a:bodyPr rtlCol="0">
            <a:normAutofit/>
          </a:bodyPr>
          <a:lstStyle>
            <a:lvl1pPr marL="0" indent="0" algn="ctr">
              <a:buNone/>
              <a:defRPr sz="1800"/>
            </a:lvl1pPr>
          </a:lstStyle>
          <a:p>
            <a:pPr rtl="0"/>
            <a:r>
              <a:rPr lang="es-ES" noProof="0"/>
              <a:t>Haga clic en el icono para agregar una imagen</a:t>
            </a:r>
          </a:p>
        </p:txBody>
      </p:sp>
      <p:sp>
        <p:nvSpPr>
          <p:cNvPr id="2" name="Título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rtlCol="0" anchor="b">
            <a:normAutofit/>
          </a:bodyPr>
          <a:lstStyle>
            <a:lvl1pPr algn="l">
              <a:defRPr sz="5400">
                <a:solidFill>
                  <a:schemeClr val="bg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A951C9A4-8764-4CB3-AC26-C957C0E84BCD}"/>
              </a:ext>
            </a:extLst>
          </p:cNvPr>
          <p:cNvSpPr>
            <a:spLocks noGrp="1"/>
          </p:cNvSpPr>
          <p:nvPr>
            <p:ph type="subTitle" idx="1" hasCustomPrompt="1"/>
          </p:nvPr>
        </p:nvSpPr>
        <p:spPr>
          <a:xfrm>
            <a:off x="371476" y="4079083"/>
            <a:ext cx="4416424" cy="976311"/>
          </a:xfrm>
        </p:spPr>
        <p:txBody>
          <a:bodyPr rtlCol="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8" name="Rectángulo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48" name="Marcador de posición de imagen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sp>
        <p:nvSpPr>
          <p:cNvPr id="20" name="Marcador de posición de imagen 33">
            <a:extLst>
              <a:ext uri="{FF2B5EF4-FFF2-40B4-BE49-F238E27FC236}">
                <a16:creationId xmlns:a16="http://schemas.microsoft.com/office/drawing/2014/main" id="{917F3183-F8DC-409E-BDAF-E3190E5CC10A}"/>
              </a:ext>
            </a:extLst>
          </p:cNvPr>
          <p:cNvSpPr>
            <a:spLocks noGrp="1"/>
          </p:cNvSpPr>
          <p:nvPr>
            <p:ph type="pic" sz="quarter" idx="13"/>
          </p:nvPr>
        </p:nvSpPr>
        <p:spPr>
          <a:xfrm>
            <a:off x="1466711" y="2999731"/>
            <a:ext cx="1405742" cy="1162644"/>
          </a:xfrm>
        </p:spPr>
        <p:txBody>
          <a:bodyPr rtlCol="0">
            <a:normAutofit/>
          </a:bodyPr>
          <a:lstStyle>
            <a:lvl1pPr marL="0" indent="0" algn="ctr">
              <a:buNone/>
              <a:defRPr sz="2000">
                <a:solidFill>
                  <a:schemeClr val="tx1"/>
                </a:solidFill>
              </a:defRPr>
            </a:lvl1pPr>
          </a:lstStyle>
          <a:p>
            <a:pPr rtl="0"/>
            <a:r>
              <a:rPr lang="es-ES" noProof="0"/>
              <a:t>Haga clic en el icono para agregar una imagen</a:t>
            </a:r>
          </a:p>
        </p:txBody>
      </p:sp>
      <p:sp>
        <p:nvSpPr>
          <p:cNvPr id="25" name="Marcador de posición de imagen 33">
            <a:extLst>
              <a:ext uri="{FF2B5EF4-FFF2-40B4-BE49-F238E27FC236}">
                <a16:creationId xmlns:a16="http://schemas.microsoft.com/office/drawing/2014/main" id="{8DCF90EE-8A0F-46BB-A8EC-27CB7826EB0D}"/>
              </a:ext>
            </a:extLst>
          </p:cNvPr>
          <p:cNvSpPr>
            <a:spLocks noGrp="1"/>
          </p:cNvSpPr>
          <p:nvPr>
            <p:ph type="pic" sz="quarter" idx="17"/>
          </p:nvPr>
        </p:nvSpPr>
        <p:spPr>
          <a:xfrm>
            <a:off x="4108135" y="2999731"/>
            <a:ext cx="1405742" cy="1162644"/>
          </a:xfrm>
        </p:spPr>
        <p:txBody>
          <a:bodyPr rtlCol="0">
            <a:normAutofit/>
          </a:bodyPr>
          <a:lstStyle>
            <a:lvl1pPr marL="0" indent="0" algn="ctr">
              <a:buNone/>
              <a:defRPr sz="2000">
                <a:solidFill>
                  <a:schemeClr val="tx1"/>
                </a:solidFill>
              </a:defRPr>
            </a:lvl1pPr>
          </a:lstStyle>
          <a:p>
            <a:pPr rtl="0"/>
            <a:r>
              <a:rPr lang="es-ES" noProof="0"/>
              <a:t>Haga clic en el icono para agregar una imagen</a:t>
            </a:r>
          </a:p>
        </p:txBody>
      </p:sp>
      <p:sp>
        <p:nvSpPr>
          <p:cNvPr id="26" name="Marcador de posición de imagen 33">
            <a:extLst>
              <a:ext uri="{FF2B5EF4-FFF2-40B4-BE49-F238E27FC236}">
                <a16:creationId xmlns:a16="http://schemas.microsoft.com/office/drawing/2014/main" id="{4B6BCE84-A7A7-4701-966F-9F969C523C51}"/>
              </a:ext>
            </a:extLst>
          </p:cNvPr>
          <p:cNvSpPr>
            <a:spLocks noGrp="1"/>
          </p:cNvSpPr>
          <p:nvPr>
            <p:ph type="pic" sz="quarter" idx="18"/>
          </p:nvPr>
        </p:nvSpPr>
        <p:spPr>
          <a:xfrm>
            <a:off x="6749558" y="2999731"/>
            <a:ext cx="1405742" cy="1162644"/>
          </a:xfrm>
        </p:spPr>
        <p:txBody>
          <a:bodyPr rtlCol="0">
            <a:normAutofit/>
          </a:bodyPr>
          <a:lstStyle>
            <a:lvl1pPr marL="0" indent="0" algn="ctr">
              <a:buNone/>
              <a:defRPr sz="2000">
                <a:solidFill>
                  <a:schemeClr val="tx1"/>
                </a:solidFill>
              </a:defRPr>
            </a:lvl1pPr>
          </a:lstStyle>
          <a:p>
            <a:pPr rtl="0"/>
            <a:r>
              <a:rPr lang="es-ES" noProof="0"/>
              <a:t>Haga clic en el icono para agregar una imagen</a:t>
            </a:r>
          </a:p>
        </p:txBody>
      </p:sp>
      <p:sp>
        <p:nvSpPr>
          <p:cNvPr id="27" name="Marcador de posición de imagen 33">
            <a:extLst>
              <a:ext uri="{FF2B5EF4-FFF2-40B4-BE49-F238E27FC236}">
                <a16:creationId xmlns:a16="http://schemas.microsoft.com/office/drawing/2014/main" id="{2F810615-16AA-4D3F-93BB-1074BABE1234}"/>
              </a:ext>
            </a:extLst>
          </p:cNvPr>
          <p:cNvSpPr>
            <a:spLocks noGrp="1"/>
          </p:cNvSpPr>
          <p:nvPr>
            <p:ph type="pic" sz="quarter" idx="19"/>
          </p:nvPr>
        </p:nvSpPr>
        <p:spPr>
          <a:xfrm>
            <a:off x="9435088" y="2999731"/>
            <a:ext cx="1405742" cy="1162644"/>
          </a:xfrm>
        </p:spPr>
        <p:txBody>
          <a:bodyPr rtlCol="0">
            <a:normAutofit/>
          </a:bodyPr>
          <a:lstStyle>
            <a:lvl1pPr marL="0" indent="0" algn="ctr">
              <a:buNone/>
              <a:defRPr sz="2000">
                <a:solidFill>
                  <a:schemeClr val="tx1"/>
                </a:solidFill>
              </a:defRPr>
            </a:lvl1pPr>
          </a:lstStyle>
          <a:p>
            <a:pPr rtl="0"/>
            <a:r>
              <a:rPr lang="es-ES" noProof="0"/>
              <a:t>Haga clic en el icono para agregar una imagen</a:t>
            </a:r>
          </a:p>
        </p:txBody>
      </p:sp>
      <p:sp>
        <p:nvSpPr>
          <p:cNvPr id="32" name="Rectángulo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4" name="Rectángulo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5" name="Rectángulo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6" name="Rectángulo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8" name="Marcador de texto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rtlCol="0">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0" name="Marcador de texto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rtlCol="0">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1" name="Marcador de texto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rtlCol="0">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2" name="Marcador de texto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rtlCol="0">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cxnSp>
        <p:nvCxnSpPr>
          <p:cNvPr id="6" name="Conector recto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48" name="Marcador de posición de imagen 6">
            <a:extLst>
              <a:ext uri="{FF2B5EF4-FFF2-40B4-BE49-F238E27FC236}">
                <a16:creationId xmlns:a16="http://schemas.microsoft.com/office/drawing/2014/main" id="{7E57D58E-479C-4409-8D5F-7CAC3178A771}"/>
              </a:ext>
            </a:extLst>
          </p:cNvPr>
          <p:cNvSpPr>
            <a:spLocks noGrp="1"/>
          </p:cNvSpPr>
          <p:nvPr>
            <p:ph type="pic" sz="quarter" idx="16"/>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sp>
        <p:nvSpPr>
          <p:cNvPr id="18" name="Rectángulo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5" name="Grupo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Conector recto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upo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Conector recto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Marcador de texto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0" name="Marcador de texto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1" name="Marcador de texto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2" name="Marcador de texto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3" name="Marcador de posición de imagen 33">
            <a:extLst>
              <a:ext uri="{FF2B5EF4-FFF2-40B4-BE49-F238E27FC236}">
                <a16:creationId xmlns:a16="http://schemas.microsoft.com/office/drawing/2014/main" id="{1644FD94-AD03-4C4F-A1A5-085DD8F56646}"/>
              </a:ext>
            </a:extLst>
          </p:cNvPr>
          <p:cNvSpPr>
            <a:spLocks noGrp="1"/>
          </p:cNvSpPr>
          <p:nvPr>
            <p:ph type="pic" sz="quarter" idx="13"/>
          </p:nvPr>
        </p:nvSpPr>
        <p:spPr>
          <a:xfrm>
            <a:off x="5227571" y="1437538"/>
            <a:ext cx="1147325" cy="811033"/>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44" name="Marcador de posición de imagen 33">
            <a:extLst>
              <a:ext uri="{FF2B5EF4-FFF2-40B4-BE49-F238E27FC236}">
                <a16:creationId xmlns:a16="http://schemas.microsoft.com/office/drawing/2014/main" id="{9A1BE0BE-1FFD-445C-B6BA-E4A602D22112}"/>
              </a:ext>
            </a:extLst>
          </p:cNvPr>
          <p:cNvSpPr>
            <a:spLocks noGrp="1"/>
          </p:cNvSpPr>
          <p:nvPr>
            <p:ph type="pic" sz="quarter" idx="24"/>
          </p:nvPr>
        </p:nvSpPr>
        <p:spPr>
          <a:xfrm>
            <a:off x="5227571" y="2715650"/>
            <a:ext cx="1147325" cy="811033"/>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45" name="Marcador de posición de imagen 33">
            <a:extLst>
              <a:ext uri="{FF2B5EF4-FFF2-40B4-BE49-F238E27FC236}">
                <a16:creationId xmlns:a16="http://schemas.microsoft.com/office/drawing/2014/main" id="{B577AF17-6C7E-48B9-B267-0874B232A710}"/>
              </a:ext>
            </a:extLst>
          </p:cNvPr>
          <p:cNvSpPr>
            <a:spLocks noGrp="1"/>
          </p:cNvSpPr>
          <p:nvPr>
            <p:ph type="pic" sz="quarter" idx="25"/>
          </p:nvPr>
        </p:nvSpPr>
        <p:spPr>
          <a:xfrm>
            <a:off x="5227571" y="4043892"/>
            <a:ext cx="1147325" cy="811033"/>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46" name="Marcador de posición de imagen 33">
            <a:extLst>
              <a:ext uri="{FF2B5EF4-FFF2-40B4-BE49-F238E27FC236}">
                <a16:creationId xmlns:a16="http://schemas.microsoft.com/office/drawing/2014/main" id="{98A01AB1-3434-46C7-B1B3-90AFD4B1799F}"/>
              </a:ext>
            </a:extLst>
          </p:cNvPr>
          <p:cNvSpPr>
            <a:spLocks noGrp="1"/>
          </p:cNvSpPr>
          <p:nvPr>
            <p:ph type="pic" sz="quarter" idx="26"/>
          </p:nvPr>
        </p:nvSpPr>
        <p:spPr>
          <a:xfrm>
            <a:off x="5227571" y="5368250"/>
            <a:ext cx="1147325" cy="811033"/>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ángulo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3" name="Rectángulo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6" name="Rectángulo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7" name="Rectángulo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3" name="Marcador de posición de imagen 33">
            <a:extLst>
              <a:ext uri="{FF2B5EF4-FFF2-40B4-BE49-F238E27FC236}">
                <a16:creationId xmlns:a16="http://schemas.microsoft.com/office/drawing/2014/main" id="{1644FD94-AD03-4C4F-A1A5-085DD8F56646}"/>
              </a:ext>
            </a:extLst>
          </p:cNvPr>
          <p:cNvSpPr>
            <a:spLocks noGrp="1"/>
          </p:cNvSpPr>
          <p:nvPr>
            <p:ph type="pic" sz="quarter" idx="13"/>
          </p:nvPr>
        </p:nvSpPr>
        <p:spPr>
          <a:xfrm>
            <a:off x="615473" y="1713955"/>
            <a:ext cx="1805204" cy="14666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32" name="Rectángulo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4" name="Rectángulo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9" name="Marcador de texto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5" name="Marcador de texto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6" name="Rectángulo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7" name="Rectángulo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9" name="Marcador de texto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50" name="Marcador de texto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rtlCol="0"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51" name="Marcador de posición de imagen 33">
            <a:extLst>
              <a:ext uri="{FF2B5EF4-FFF2-40B4-BE49-F238E27FC236}">
                <a16:creationId xmlns:a16="http://schemas.microsoft.com/office/drawing/2014/main" id="{F196EA03-E36C-4E2A-A82F-8FA76EC2DBFC}"/>
              </a:ext>
            </a:extLst>
          </p:cNvPr>
          <p:cNvSpPr>
            <a:spLocks noGrp="1"/>
          </p:cNvSpPr>
          <p:nvPr>
            <p:ph type="pic" sz="quarter" idx="30"/>
          </p:nvPr>
        </p:nvSpPr>
        <p:spPr>
          <a:xfrm>
            <a:off x="615473" y="4253638"/>
            <a:ext cx="1805204" cy="14666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52" name="Marcador de posición de imagen 33">
            <a:extLst>
              <a:ext uri="{FF2B5EF4-FFF2-40B4-BE49-F238E27FC236}">
                <a16:creationId xmlns:a16="http://schemas.microsoft.com/office/drawing/2014/main" id="{9A754FAD-4B3A-4A76-9F0D-84DA72FD822B}"/>
              </a:ext>
            </a:extLst>
          </p:cNvPr>
          <p:cNvSpPr>
            <a:spLocks noGrp="1"/>
          </p:cNvSpPr>
          <p:nvPr>
            <p:ph type="pic" sz="quarter" idx="31"/>
          </p:nvPr>
        </p:nvSpPr>
        <p:spPr>
          <a:xfrm>
            <a:off x="6415151" y="4253638"/>
            <a:ext cx="1805204" cy="14666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53" name="Marcador de posición de imagen 33">
            <a:extLst>
              <a:ext uri="{FF2B5EF4-FFF2-40B4-BE49-F238E27FC236}">
                <a16:creationId xmlns:a16="http://schemas.microsoft.com/office/drawing/2014/main" id="{7A45718F-1012-47C4-BF29-7462E5C6CB90}"/>
              </a:ext>
            </a:extLst>
          </p:cNvPr>
          <p:cNvSpPr>
            <a:spLocks noGrp="1"/>
          </p:cNvSpPr>
          <p:nvPr>
            <p:ph type="pic" sz="quarter" idx="32"/>
          </p:nvPr>
        </p:nvSpPr>
        <p:spPr>
          <a:xfrm>
            <a:off x="6415151" y="1713954"/>
            <a:ext cx="1805204" cy="14666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Solo el título">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1DD2DC66-11E4-4714-A8DE-E8AC34D49655}"/>
              </a:ext>
            </a:extLst>
          </p:cNvPr>
          <p:cNvSpPr/>
          <p:nvPr userDrawn="1"/>
        </p:nvSpPr>
        <p:spPr>
          <a:xfrm>
            <a:off x="371474" y="1660868"/>
            <a:ext cx="2686613"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Rectángulo 20">
            <a:extLst>
              <a:ext uri="{FF2B5EF4-FFF2-40B4-BE49-F238E27FC236}">
                <a16:creationId xmlns:a16="http://schemas.microsoft.com/office/drawing/2014/main" id="{8CD9ECBB-3A0A-409C-B1C0-C8F4C3087894}"/>
              </a:ext>
            </a:extLst>
          </p:cNvPr>
          <p:cNvSpPr/>
          <p:nvPr userDrawn="1"/>
        </p:nvSpPr>
        <p:spPr>
          <a:xfrm>
            <a:off x="3316099" y="1660868"/>
            <a:ext cx="2686613"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2" name="Rectángulo 21">
            <a:extLst>
              <a:ext uri="{FF2B5EF4-FFF2-40B4-BE49-F238E27FC236}">
                <a16:creationId xmlns:a16="http://schemas.microsoft.com/office/drawing/2014/main" id="{6FB4FA2C-0414-484D-95CD-C5E17E33E238}"/>
              </a:ext>
            </a:extLst>
          </p:cNvPr>
          <p:cNvSpPr/>
          <p:nvPr userDrawn="1"/>
        </p:nvSpPr>
        <p:spPr>
          <a:xfrm>
            <a:off x="6260723" y="1660868"/>
            <a:ext cx="2686613"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5" name="Rectángulo 24">
            <a:extLst>
              <a:ext uri="{FF2B5EF4-FFF2-40B4-BE49-F238E27FC236}">
                <a16:creationId xmlns:a16="http://schemas.microsoft.com/office/drawing/2014/main" id="{8D0DE753-6478-4950-8F99-15952FCB6521}"/>
              </a:ext>
            </a:extLst>
          </p:cNvPr>
          <p:cNvSpPr/>
          <p:nvPr userDrawn="1"/>
        </p:nvSpPr>
        <p:spPr>
          <a:xfrm>
            <a:off x="9205348" y="1660868"/>
            <a:ext cx="2686613"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Marcador de posición de imagen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761485"/>
            <a:ext cx="2494721" cy="22263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28" name="Marcador de posición de imagen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761485"/>
            <a:ext cx="2494721" cy="22263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29" name="Marcador de posición de imagen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761485"/>
            <a:ext cx="2494721" cy="22263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30" name="Marcador de posición de imagen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761485"/>
            <a:ext cx="2494721" cy="2226366"/>
          </a:xfrm>
        </p:spPr>
        <p:txBody>
          <a:bodyPr rtlCol="0">
            <a:normAutofit/>
          </a:bodyPr>
          <a:lstStyle>
            <a:lvl1pPr marL="0" indent="0" algn="ctr">
              <a:buNone/>
              <a:defRPr sz="1600">
                <a:solidFill>
                  <a:schemeClr val="bg1"/>
                </a:solidFill>
              </a:defRPr>
            </a:lvl1pPr>
          </a:lstStyle>
          <a:p>
            <a:pPr rtl="0"/>
            <a:r>
              <a:rPr lang="es-ES" noProof="0"/>
              <a:t>Haga clic en el icono para agregar una imagen</a:t>
            </a:r>
          </a:p>
        </p:txBody>
      </p:sp>
      <p:sp>
        <p:nvSpPr>
          <p:cNvPr id="31" name="Marcador de texto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371474" y="4302782"/>
            <a:ext cx="2686613" cy="666781"/>
          </a:xfrm>
        </p:spPr>
        <p:txBody>
          <a:bodyPr rtlCol="0" anchor="t">
            <a:noAutofit/>
          </a:bodyPr>
          <a:lstStyle>
            <a:lvl1pPr marL="0" indent="0" algn="ctr">
              <a:buNone/>
              <a:defRPr sz="2000" b="1">
                <a:solidFill>
                  <a:schemeClr val="accent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3" name="Marcador de texto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371474" y="5058156"/>
            <a:ext cx="2686613" cy="666781"/>
          </a:xfrm>
        </p:spPr>
        <p:txBody>
          <a:bodyPr rtlCol="0"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7" name="Marcador de texto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316099" y="4302782"/>
            <a:ext cx="2686613" cy="666781"/>
          </a:xfrm>
        </p:spPr>
        <p:txBody>
          <a:bodyPr rtlCol="0" anchor="t">
            <a:noAutofit/>
          </a:bodyPr>
          <a:lstStyle>
            <a:lvl1pPr marL="0" indent="0" algn="ctr">
              <a:buNone/>
              <a:defRPr sz="2000" b="1">
                <a:solidFill>
                  <a:schemeClr val="accent2"/>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8" name="Marcador de texto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316099" y="5058156"/>
            <a:ext cx="2686613" cy="666781"/>
          </a:xfrm>
        </p:spPr>
        <p:txBody>
          <a:bodyPr rtlCol="0"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0" name="Marcador de texto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260723" y="4302782"/>
            <a:ext cx="2686613" cy="666781"/>
          </a:xfrm>
        </p:spPr>
        <p:txBody>
          <a:bodyPr rtlCol="0" anchor="t">
            <a:noAutofit/>
          </a:bodyPr>
          <a:lstStyle>
            <a:lvl1pPr marL="0" indent="0" algn="ctr">
              <a:buNone/>
              <a:defRPr sz="2000" b="1">
                <a:solidFill>
                  <a:schemeClr val="accent4"/>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1" name="Marcador de texto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260723" y="5058156"/>
            <a:ext cx="2686613" cy="666781"/>
          </a:xfrm>
        </p:spPr>
        <p:txBody>
          <a:bodyPr rtlCol="0"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2" name="Marcador de texto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205350" y="4302782"/>
            <a:ext cx="2686613" cy="666781"/>
          </a:xfrm>
        </p:spPr>
        <p:txBody>
          <a:bodyPr rtlCol="0" anchor="t">
            <a:noAutofit/>
          </a:bodyPr>
          <a:lstStyle>
            <a:lvl1pPr marL="0" indent="0" algn="ctr">
              <a:buNone/>
              <a:defRPr sz="2000" b="1">
                <a:solidFill>
                  <a:schemeClr val="accent6"/>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4" name="Marcador de texto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205350" y="5058156"/>
            <a:ext cx="2686613" cy="666781"/>
          </a:xfrm>
        </p:spPr>
        <p:txBody>
          <a:bodyPr rtlCol="0"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Solo el título">
    <p:spTree>
      <p:nvGrpSpPr>
        <p:cNvPr id="1" name=""/>
        <p:cNvGrpSpPr/>
        <p:nvPr/>
      </p:nvGrpSpPr>
      <p:grpSpPr>
        <a:xfrm>
          <a:off x="0" y="0"/>
          <a:ext cx="0" cy="0"/>
          <a:chOff x="0" y="0"/>
          <a:chExt cx="0" cy="0"/>
        </a:xfrm>
      </p:grpSpPr>
      <p:sp>
        <p:nvSpPr>
          <p:cNvPr id="23" name="Rectángulo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6" name="Rectángulo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7" name="Rectángulo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2" name="Rectángulo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BADB3C88-F13B-4B5F-920D-B4EFFAA592E5}"/>
              </a:ext>
            </a:extLst>
          </p:cNvPr>
          <p:cNvSpPr>
            <a:spLocks noGrp="1"/>
          </p:cNvSpPr>
          <p:nvPr>
            <p:ph type="title" hasCustomPrompt="1"/>
          </p:nvPr>
        </p:nvSpPr>
        <p:spPr>
          <a:xfrm>
            <a:off x="371475" y="260351"/>
            <a:ext cx="11520488" cy="758824"/>
          </a:xfrm>
        </p:spPr>
        <p:txBody>
          <a:bodyPr rtlCol="0"/>
          <a:lstStyle/>
          <a:p>
            <a:pPr rtl="0"/>
            <a:r>
              <a:rPr lang="es-ES" noProof="0"/>
              <a:t>Haga clic para editar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Marcador de posición de imagen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522949"/>
            <a:ext cx="2494721" cy="2226366"/>
          </a:xfrm>
        </p:spPr>
        <p:txBody>
          <a:bodyPr rtlCol="0">
            <a:normAutofit/>
          </a:bodyPr>
          <a:lstStyle>
            <a:lvl1pPr marL="0" indent="0" algn="ctr">
              <a:buNone/>
              <a:defRPr sz="1600">
                <a:solidFill>
                  <a:schemeClr val="tx1"/>
                </a:solidFill>
              </a:defRPr>
            </a:lvl1pPr>
          </a:lstStyle>
          <a:p>
            <a:pPr rtl="0"/>
            <a:r>
              <a:rPr lang="es-ES" noProof="0"/>
              <a:t>Haga clic en el icono para agregar una imagen</a:t>
            </a:r>
          </a:p>
        </p:txBody>
      </p:sp>
      <p:sp>
        <p:nvSpPr>
          <p:cNvPr id="28" name="Marcador de posición de imagen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522949"/>
            <a:ext cx="2494721" cy="2226366"/>
          </a:xfrm>
        </p:spPr>
        <p:txBody>
          <a:bodyPr rtlCol="0">
            <a:normAutofit/>
          </a:bodyPr>
          <a:lstStyle>
            <a:lvl1pPr marL="0" indent="0" algn="ctr">
              <a:buNone/>
              <a:defRPr sz="1600">
                <a:solidFill>
                  <a:schemeClr val="tx1"/>
                </a:solidFill>
              </a:defRPr>
            </a:lvl1pPr>
          </a:lstStyle>
          <a:p>
            <a:pPr rtl="0"/>
            <a:r>
              <a:rPr lang="es-ES" noProof="0"/>
              <a:t>Haga clic en el icono para agregar una imagen</a:t>
            </a:r>
          </a:p>
        </p:txBody>
      </p:sp>
      <p:sp>
        <p:nvSpPr>
          <p:cNvPr id="29" name="Marcador de posición de imagen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522949"/>
            <a:ext cx="2494721" cy="2226366"/>
          </a:xfrm>
        </p:spPr>
        <p:txBody>
          <a:bodyPr rtlCol="0">
            <a:normAutofit/>
          </a:bodyPr>
          <a:lstStyle>
            <a:lvl1pPr marL="0" indent="0" algn="ctr">
              <a:buNone/>
              <a:defRPr sz="1600">
                <a:solidFill>
                  <a:schemeClr val="tx1"/>
                </a:solidFill>
              </a:defRPr>
            </a:lvl1pPr>
          </a:lstStyle>
          <a:p>
            <a:pPr rtl="0"/>
            <a:r>
              <a:rPr lang="es-ES" noProof="0"/>
              <a:t>Haga clic en el icono para agregar una imagen</a:t>
            </a:r>
          </a:p>
        </p:txBody>
      </p:sp>
      <p:sp>
        <p:nvSpPr>
          <p:cNvPr id="30" name="Marcador de posición de imagen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522949"/>
            <a:ext cx="2494721" cy="2226366"/>
          </a:xfrm>
        </p:spPr>
        <p:txBody>
          <a:bodyPr rtlCol="0">
            <a:normAutofit/>
          </a:bodyPr>
          <a:lstStyle>
            <a:lvl1pPr marL="0" indent="0" algn="ctr">
              <a:buNone/>
              <a:defRPr sz="1600">
                <a:solidFill>
                  <a:schemeClr val="tx1"/>
                </a:solidFill>
              </a:defRPr>
            </a:lvl1pPr>
          </a:lstStyle>
          <a:p>
            <a:pPr rtl="0"/>
            <a:r>
              <a:rPr lang="es-ES" noProof="0"/>
              <a:t>Haga clic en el icono para agregar una imagen</a:t>
            </a:r>
          </a:p>
        </p:txBody>
      </p:sp>
      <p:sp>
        <p:nvSpPr>
          <p:cNvPr id="31" name="Marcador de texto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rtlCol="0"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3" name="Marcador de texto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rtlCol="0"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7" name="Marcador de texto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rtlCol="0"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38" name="Marcador de texto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rtlCol="0"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0" name="Marcador de texto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rtlCol="0"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1" name="Marcador de texto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rtlCol="0"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2" name="Marcador de texto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rtlCol="0"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
        <p:nvSpPr>
          <p:cNvPr id="44" name="Marcador de texto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rtlCol="0"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rtl="0"/>
            <a:r>
              <a:rPr lang="es-ES" noProof="0"/>
              <a:t>Agregue texto aquí</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Marcador de gráfico 3">
            <a:extLst>
              <a:ext uri="{FF2B5EF4-FFF2-40B4-BE49-F238E27FC236}">
                <a16:creationId xmlns:a16="http://schemas.microsoft.com/office/drawing/2014/main" id="{56084AEC-DB39-4367-A213-BB2FE4AD38BE}"/>
              </a:ext>
            </a:extLst>
          </p:cNvPr>
          <p:cNvSpPr>
            <a:spLocks noGrp="1"/>
          </p:cNvSpPr>
          <p:nvPr>
            <p:ph type="chart" sz="quarter" idx="13"/>
          </p:nvPr>
        </p:nvSpPr>
        <p:spPr>
          <a:xfrm>
            <a:off x="4900613" y="1233488"/>
            <a:ext cx="6991350" cy="4967287"/>
          </a:xfrm>
        </p:spPr>
        <p:txBody>
          <a:bodyPr rtlCol="0">
            <a:normAutofit/>
          </a:bodyPr>
          <a:lstStyle>
            <a:lvl1pPr marL="0" indent="0" algn="ctr">
              <a:buNone/>
              <a:defRPr sz="2000"/>
            </a:lvl1pPr>
          </a:lstStyle>
          <a:p>
            <a:pPr rtl="0"/>
            <a:r>
              <a:rPr lang="es-ES" noProof="0"/>
              <a:t>Haga clic en el icono para agregar un gráfico</a:t>
            </a:r>
          </a:p>
        </p:txBody>
      </p:sp>
      <p:sp>
        <p:nvSpPr>
          <p:cNvPr id="25" name="Rectángulo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6" name="Marcador de texto 5">
            <a:extLst>
              <a:ext uri="{FF2B5EF4-FFF2-40B4-BE49-F238E27FC236}">
                <a16:creationId xmlns:a16="http://schemas.microsoft.com/office/drawing/2014/main" id="{9867FAC3-5109-4D5D-8105-FC48313396C4}"/>
              </a:ext>
            </a:extLst>
          </p:cNvPr>
          <p:cNvSpPr>
            <a:spLocks noGrp="1"/>
          </p:cNvSpPr>
          <p:nvPr>
            <p:ph type="body" sz="quarter" idx="14"/>
          </p:nvPr>
        </p:nvSpPr>
        <p:spPr>
          <a:xfrm>
            <a:off x="546100" y="1450975"/>
            <a:ext cx="4065588" cy="4552950"/>
          </a:xfrm>
        </p:spPr>
        <p:txBody>
          <a:bodyPr rtlCol="0">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Marcador de gráfico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rtlCol="0">
            <a:normAutofit/>
          </a:bodyPr>
          <a:lstStyle>
            <a:lvl1pPr marL="0" indent="0" algn="ctr">
              <a:buNone/>
              <a:defRPr sz="2000"/>
            </a:lvl1pPr>
          </a:lstStyle>
          <a:p>
            <a:pPr rtl="0"/>
            <a:r>
              <a:rPr lang="es-ES" noProof="0"/>
              <a:t>Haga clic en el icono para agregar un gráfico</a:t>
            </a:r>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Marcador de gráfico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7450621" cy="4967287"/>
          </a:xfrm>
        </p:spPr>
        <p:txBody>
          <a:bodyPr rtlCol="0">
            <a:normAutofit/>
          </a:bodyPr>
          <a:lstStyle>
            <a:lvl1pPr marL="0" indent="0" algn="ctr">
              <a:buNone/>
              <a:defRPr sz="2000"/>
            </a:lvl1pPr>
          </a:lstStyle>
          <a:p>
            <a:pPr rtl="0"/>
            <a:r>
              <a:rPr lang="es-ES" noProof="0"/>
              <a:t>Haga clic en el icono para agregar un gráfico</a:t>
            </a:r>
          </a:p>
        </p:txBody>
      </p:sp>
      <p:sp>
        <p:nvSpPr>
          <p:cNvPr id="5" name="Marcador de posición de imagen 4">
            <a:extLst>
              <a:ext uri="{FF2B5EF4-FFF2-40B4-BE49-F238E27FC236}">
                <a16:creationId xmlns:a16="http://schemas.microsoft.com/office/drawing/2014/main" id="{F1D1D3DC-359F-47D3-A498-6E5DEF615BD3}"/>
              </a:ext>
            </a:extLst>
          </p:cNvPr>
          <p:cNvSpPr>
            <a:spLocks noGrp="1"/>
          </p:cNvSpPr>
          <p:nvPr>
            <p:ph type="pic" sz="quarter" idx="14"/>
          </p:nvPr>
        </p:nvSpPr>
        <p:spPr>
          <a:xfrm>
            <a:off x="7940675" y="1233488"/>
            <a:ext cx="3951288" cy="4967287"/>
          </a:xfrm>
        </p:spPr>
        <p:txBody>
          <a:bodyPr rtlCol="0">
            <a:normAutofit/>
          </a:bodyPr>
          <a:lstStyle>
            <a:lvl1pPr marL="0" indent="0" algn="ctr">
              <a:buNone/>
              <a:defRPr sz="2000"/>
            </a:lvl1pPr>
          </a:lstStyle>
          <a:p>
            <a:pPr rtl="0"/>
            <a:r>
              <a:rPr lang="es-ES" noProof="0"/>
              <a:t>Haga clic en el icono para agregar una imagen</a:t>
            </a:r>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Marcador de gráfico 3">
            <a:extLst>
              <a:ext uri="{FF2B5EF4-FFF2-40B4-BE49-F238E27FC236}">
                <a16:creationId xmlns:a16="http://schemas.microsoft.com/office/drawing/2014/main" id="{56084AEC-DB39-4367-A213-BB2FE4AD38BE}"/>
              </a:ext>
            </a:extLst>
          </p:cNvPr>
          <p:cNvSpPr>
            <a:spLocks noGrp="1"/>
          </p:cNvSpPr>
          <p:nvPr>
            <p:ph type="chart" sz="quarter" idx="13"/>
          </p:nvPr>
        </p:nvSpPr>
        <p:spPr>
          <a:xfrm>
            <a:off x="381415" y="1233488"/>
            <a:ext cx="5512490" cy="4967287"/>
          </a:xfrm>
        </p:spPr>
        <p:txBody>
          <a:bodyPr rtlCol="0">
            <a:normAutofit/>
          </a:bodyPr>
          <a:lstStyle>
            <a:lvl1pPr marL="0" indent="0" algn="ctr">
              <a:buNone/>
              <a:defRPr sz="2000"/>
            </a:lvl1pPr>
          </a:lstStyle>
          <a:p>
            <a:pPr rtl="0"/>
            <a:r>
              <a:rPr lang="es-ES" noProof="0"/>
              <a:t>Haga clic en el icono para agregar un gráfico</a:t>
            </a:r>
          </a:p>
        </p:txBody>
      </p:sp>
      <p:sp>
        <p:nvSpPr>
          <p:cNvPr id="7" name="Marcador de gráfico 3">
            <a:extLst>
              <a:ext uri="{FF2B5EF4-FFF2-40B4-BE49-F238E27FC236}">
                <a16:creationId xmlns:a16="http://schemas.microsoft.com/office/drawing/2014/main" id="{6750280A-6976-42F9-B984-8601DD1972DC}"/>
              </a:ext>
            </a:extLst>
          </p:cNvPr>
          <p:cNvSpPr>
            <a:spLocks noGrp="1"/>
          </p:cNvSpPr>
          <p:nvPr>
            <p:ph type="chart" sz="quarter" idx="14"/>
          </p:nvPr>
        </p:nvSpPr>
        <p:spPr>
          <a:xfrm>
            <a:off x="6379473" y="1233488"/>
            <a:ext cx="5512490" cy="4967287"/>
          </a:xfrm>
        </p:spPr>
        <p:txBody>
          <a:bodyPr rtlCol="0">
            <a:normAutofit/>
          </a:bodyPr>
          <a:lstStyle>
            <a:lvl1pPr marL="0" indent="0" algn="ctr">
              <a:buNone/>
              <a:defRPr sz="2000"/>
            </a:lvl1pPr>
          </a:lstStyle>
          <a:p>
            <a:pPr rtl="0"/>
            <a:r>
              <a:rPr lang="es-ES" noProof="0"/>
              <a:t>Haga clic en el icono para agregar un gráfico</a:t>
            </a:r>
          </a:p>
        </p:txBody>
      </p:sp>
      <p:cxnSp>
        <p:nvCxnSpPr>
          <p:cNvPr id="6" name="Conector recto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rtlCol="0"/>
          <a:lstStyle/>
          <a:p>
            <a:pPr rtl="0"/>
            <a:r>
              <a:rPr lang="es-ES" noProof="0"/>
              <a:t>Haga clic para modificar el estilo de título del patrón</a:t>
            </a:r>
          </a:p>
        </p:txBody>
      </p:sp>
      <p:sp>
        <p:nvSpPr>
          <p:cNvPr id="17" name="Marcador de número de diapositiva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rtlCol="0"/>
          <a:lstStyle/>
          <a:p>
            <a:pPr rtl="0"/>
            <a:fld id="{03DC2DEF-D2FE-4B45-ABA4-9F153FD1C98A}" type="slidenum">
              <a:rPr lang="es-ES" noProof="0" smtClean="0"/>
              <a:t>‹Nº›</a:t>
            </a:fld>
            <a:endParaRPr lang="es-ES" noProof="0"/>
          </a:p>
        </p:txBody>
      </p:sp>
      <p:cxnSp>
        <p:nvCxnSpPr>
          <p:cNvPr id="24" name="Conector recto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Marcador de gráfico 3">
            <a:extLst>
              <a:ext uri="{FF2B5EF4-FFF2-40B4-BE49-F238E27FC236}">
                <a16:creationId xmlns:a16="http://schemas.microsoft.com/office/drawing/2014/main" id="{56084AEC-DB39-4367-A213-BB2FE4AD38BE}"/>
              </a:ext>
            </a:extLst>
          </p:cNvPr>
          <p:cNvSpPr>
            <a:spLocks noGrp="1"/>
          </p:cNvSpPr>
          <p:nvPr>
            <p:ph type="chart" sz="quarter" idx="13"/>
          </p:nvPr>
        </p:nvSpPr>
        <p:spPr>
          <a:xfrm>
            <a:off x="510622" y="1362696"/>
            <a:ext cx="5552246" cy="2294899"/>
          </a:xfrm>
        </p:spPr>
        <p:txBody>
          <a:bodyPr rtlCol="0">
            <a:normAutofit/>
          </a:bodyPr>
          <a:lstStyle>
            <a:lvl1pPr marL="0" indent="0" algn="ctr">
              <a:buNone/>
              <a:defRPr sz="2000"/>
            </a:lvl1pPr>
          </a:lstStyle>
          <a:p>
            <a:pPr rtl="0"/>
            <a:r>
              <a:rPr lang="es-ES" noProof="0"/>
              <a:t>Haga clic en el icono para agregar un gráfico</a:t>
            </a:r>
          </a:p>
        </p:txBody>
      </p:sp>
      <p:sp>
        <p:nvSpPr>
          <p:cNvPr id="9" name="Marcador de gráfico 3">
            <a:extLst>
              <a:ext uri="{FF2B5EF4-FFF2-40B4-BE49-F238E27FC236}">
                <a16:creationId xmlns:a16="http://schemas.microsoft.com/office/drawing/2014/main" id="{3CC4F2FB-E360-40E2-BDA5-455EB243C216}"/>
              </a:ext>
            </a:extLst>
          </p:cNvPr>
          <p:cNvSpPr>
            <a:spLocks noGrp="1"/>
          </p:cNvSpPr>
          <p:nvPr>
            <p:ph type="chart" sz="quarter" idx="14"/>
          </p:nvPr>
        </p:nvSpPr>
        <p:spPr>
          <a:xfrm>
            <a:off x="500682" y="3781218"/>
            <a:ext cx="5552246" cy="2294899"/>
          </a:xfrm>
        </p:spPr>
        <p:txBody>
          <a:bodyPr rtlCol="0">
            <a:normAutofit/>
          </a:bodyPr>
          <a:lstStyle>
            <a:lvl1pPr marL="0" indent="0" algn="ctr">
              <a:buNone/>
              <a:defRPr sz="2000"/>
            </a:lvl1pPr>
          </a:lstStyle>
          <a:p>
            <a:pPr rtl="0"/>
            <a:r>
              <a:rPr lang="es-ES" noProof="0"/>
              <a:t>Haga clic en el icono para agregar un gráfico</a:t>
            </a:r>
          </a:p>
        </p:txBody>
      </p:sp>
      <p:sp>
        <p:nvSpPr>
          <p:cNvPr id="10" name="Marcador de gráfico 3">
            <a:extLst>
              <a:ext uri="{FF2B5EF4-FFF2-40B4-BE49-F238E27FC236}">
                <a16:creationId xmlns:a16="http://schemas.microsoft.com/office/drawing/2014/main" id="{6373EAFD-6648-4861-97FB-A3961B86C814}"/>
              </a:ext>
            </a:extLst>
          </p:cNvPr>
          <p:cNvSpPr>
            <a:spLocks noGrp="1"/>
          </p:cNvSpPr>
          <p:nvPr>
            <p:ph type="chart" sz="quarter" idx="15"/>
          </p:nvPr>
        </p:nvSpPr>
        <p:spPr>
          <a:xfrm>
            <a:off x="6208643" y="1367561"/>
            <a:ext cx="5552246" cy="2294899"/>
          </a:xfrm>
        </p:spPr>
        <p:txBody>
          <a:bodyPr rtlCol="0">
            <a:normAutofit/>
          </a:bodyPr>
          <a:lstStyle>
            <a:lvl1pPr marL="0" indent="0" algn="ctr">
              <a:buNone/>
              <a:defRPr sz="2000"/>
            </a:lvl1pPr>
          </a:lstStyle>
          <a:p>
            <a:pPr rtl="0"/>
            <a:r>
              <a:rPr lang="es-ES" noProof="0"/>
              <a:t>Haga clic en el icono para agregar un gráfico</a:t>
            </a:r>
          </a:p>
        </p:txBody>
      </p:sp>
      <p:sp>
        <p:nvSpPr>
          <p:cNvPr id="11" name="Marcador de gráfico 3">
            <a:extLst>
              <a:ext uri="{FF2B5EF4-FFF2-40B4-BE49-F238E27FC236}">
                <a16:creationId xmlns:a16="http://schemas.microsoft.com/office/drawing/2014/main" id="{CF0E102C-57E1-46ED-BE41-21C356F42BAD}"/>
              </a:ext>
            </a:extLst>
          </p:cNvPr>
          <p:cNvSpPr>
            <a:spLocks noGrp="1"/>
          </p:cNvSpPr>
          <p:nvPr>
            <p:ph type="chart" sz="quarter" idx="16"/>
          </p:nvPr>
        </p:nvSpPr>
        <p:spPr>
          <a:xfrm>
            <a:off x="6198703" y="3786083"/>
            <a:ext cx="5552246" cy="2294899"/>
          </a:xfrm>
        </p:spPr>
        <p:txBody>
          <a:bodyPr rtlCol="0">
            <a:normAutofit/>
          </a:bodyPr>
          <a:lstStyle>
            <a:lvl1pPr marL="0" indent="0" algn="ctr">
              <a:buNone/>
              <a:defRPr sz="2000"/>
            </a:lvl1pPr>
          </a:lstStyle>
          <a:p>
            <a:pPr rtl="0"/>
            <a:r>
              <a:rPr lang="es-ES" noProof="0"/>
              <a:t>Haga clic en el icono para agregar un gráfico</a:t>
            </a:r>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5" name="Rectángulo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6" name="Rectángulo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posición de imagen 8">
            <a:extLst>
              <a:ext uri="{FF2B5EF4-FFF2-40B4-BE49-F238E27FC236}">
                <a16:creationId xmlns:a16="http://schemas.microsoft.com/office/drawing/2014/main" id="{2D02598E-521E-41CD-B068-134834CFF4FF}"/>
              </a:ext>
            </a:extLst>
          </p:cNvPr>
          <p:cNvSpPr>
            <a:spLocks noGrp="1"/>
          </p:cNvSpPr>
          <p:nvPr userDrawn="1">
            <p:ph type="pic" sz="quarter" idx="10"/>
          </p:nvPr>
        </p:nvSpPr>
        <p:spPr>
          <a:xfrm>
            <a:off x="371476" y="278606"/>
            <a:ext cx="11520487" cy="3150394"/>
          </a:xfrm>
          <a:solidFill>
            <a:schemeClr val="bg1">
              <a:lumMod val="95000"/>
            </a:schemeClr>
          </a:solidFill>
        </p:spPr>
        <p:txBody>
          <a:bodyPr rtlCol="0">
            <a:normAutofit/>
          </a:bodyPr>
          <a:lstStyle>
            <a:lvl1pPr marL="0" indent="0" algn="ctr">
              <a:buNone/>
              <a:defRPr sz="1800"/>
            </a:lvl1pPr>
          </a:lstStyle>
          <a:p>
            <a:pPr rtl="0"/>
            <a:r>
              <a:rPr lang="es-ES" noProof="0"/>
              <a:t>Haga clic en el icono para agregar una imagen</a:t>
            </a:r>
          </a:p>
        </p:txBody>
      </p:sp>
      <p:sp>
        <p:nvSpPr>
          <p:cNvPr id="14" name="Rectángulo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rtlCol="0" anchor="ctr">
            <a:normAutofit/>
          </a:bodyPr>
          <a:lstStyle>
            <a:lvl1pPr algn="ctr">
              <a:defRPr sz="5400">
                <a:solidFill>
                  <a:schemeClr val="accent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A951C9A4-8764-4CB3-AC26-C957C0E84BCD}"/>
              </a:ext>
            </a:extLst>
          </p:cNvPr>
          <p:cNvSpPr>
            <a:spLocks noGrp="1"/>
          </p:cNvSpPr>
          <p:nvPr userDrawn="1">
            <p:ph type="subTitle" idx="1" hasCustomPrompt="1"/>
          </p:nvPr>
        </p:nvSpPr>
        <p:spPr>
          <a:xfrm>
            <a:off x="1510507" y="5130801"/>
            <a:ext cx="9242424" cy="533400"/>
          </a:xfrm>
        </p:spPr>
        <p:txBody>
          <a:bodyPr rtlCol="0"/>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Marcador de posición de imagen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rtlCol="0">
            <a:normAutofit/>
          </a:bodyPr>
          <a:lstStyle>
            <a:lvl1pPr marL="0" indent="0" algn="ctr">
              <a:buNone/>
              <a:defRPr sz="1800"/>
            </a:lvl1pPr>
          </a:lstStyle>
          <a:p>
            <a:pPr rtl="0"/>
            <a:r>
              <a:rPr lang="es-ES" noProof="0"/>
              <a:t>Haga clic en el icono para agregar una imagen</a:t>
            </a:r>
          </a:p>
        </p:txBody>
      </p:sp>
      <p:sp>
        <p:nvSpPr>
          <p:cNvPr id="2" name="Título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rtlCol="0" anchor="ctr">
            <a:normAutofit/>
          </a:bodyPr>
          <a:lstStyle>
            <a:lvl1pPr algn="ctr">
              <a:defRPr sz="11500">
                <a:solidFill>
                  <a:schemeClr val="tx1"/>
                </a:solidFill>
              </a:defRPr>
            </a:lvl1pPr>
          </a:lstStyle>
          <a:p>
            <a:pPr rtl="0"/>
            <a:r>
              <a:rPr lang="es-ES" noProof="0"/>
              <a:t>Gracias</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9C3DD3-9184-4434-93FC-DDB3E5B5328C}"/>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A4302458-F7EC-4A75-A897-E73CF8028E73}"/>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a:extLst>
              <a:ext uri="{FF2B5EF4-FFF2-40B4-BE49-F238E27FC236}">
                <a16:creationId xmlns:a16="http://schemas.microsoft.com/office/drawing/2014/main" id="{AFD31584-D229-4F6C-BA8E-36782FDA8DA0}"/>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7" name="Marcador de número de diapositiva 6">
            <a:extLst>
              <a:ext uri="{FF2B5EF4-FFF2-40B4-BE49-F238E27FC236}">
                <a16:creationId xmlns:a16="http://schemas.microsoft.com/office/drawing/2014/main" id="{382B7AE8-665C-4FF6-B292-B525984D93C4}"/>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E2ACFC-0D65-4857-AAEE-904747F38A57}"/>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posición de imagen 2">
            <a:extLst>
              <a:ext uri="{FF2B5EF4-FFF2-40B4-BE49-F238E27FC236}">
                <a16:creationId xmlns:a16="http://schemas.microsoft.com/office/drawing/2014/main" id="{8A594C5E-E06C-488C-AC82-331C53B94F1C}"/>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posición de texto 3">
            <a:extLst>
              <a:ext uri="{FF2B5EF4-FFF2-40B4-BE49-F238E27FC236}">
                <a16:creationId xmlns:a16="http://schemas.microsoft.com/office/drawing/2014/main" id="{74EC8C27-FA57-408C-8D6B-844D81BC8312}"/>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7" name="Marcador de posición de número de diapositiva 6">
            <a:extLst>
              <a:ext uri="{FF2B5EF4-FFF2-40B4-BE49-F238E27FC236}">
                <a16:creationId xmlns:a16="http://schemas.microsoft.com/office/drawing/2014/main" id="{E468A18F-96D4-4F1F-BF6B-EDFACBF8D67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Tree>
    <p:extLst>
      <p:ext uri="{BB962C8B-B14F-4D97-AF65-F5344CB8AC3E}">
        <p14:creationId xmlns:p14="http://schemas.microsoft.com/office/powerpoint/2010/main" val="18034160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cSld name="5_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81FB84B1-1D53-42C6-A8B4-DA06D458EC3E}" type="datetimeFigureOut">
              <a:rPr lang="es-CO" smtClean="0"/>
              <a:t>17/03/2022</a:t>
            </a:fld>
            <a:endParaRPr lang="es-CO"/>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s-CO"/>
          </a:p>
        </p:txBody>
      </p:sp>
      <p:sp>
        <p:nvSpPr>
          <p:cNvPr id="4" name="Slide Number Placeholder 3"/>
          <p:cNvSpPr>
            <a:spLocks noGrp="1"/>
          </p:cNvSpPr>
          <p:nvPr>
            <p:ph type="sldNum" sz="quarter" idx="12"/>
          </p:nvPr>
        </p:nvSpPr>
        <p:spPr/>
        <p:txBody>
          <a:bodyPr/>
          <a:lstStyle/>
          <a:p>
            <a:fld id="{43BB924F-7E0F-4268-BBAF-3D0AEC01FF30}" type="slidenum">
              <a:rPr lang="es-CO" smtClean="0"/>
              <a:t>‹Nº›</a:t>
            </a:fld>
            <a:endParaRPr lang="es-CO"/>
          </a:p>
        </p:txBody>
      </p:sp>
    </p:spTree>
    <p:extLst>
      <p:ext uri="{BB962C8B-B14F-4D97-AF65-F5344CB8AC3E}">
        <p14:creationId xmlns:p14="http://schemas.microsoft.com/office/powerpoint/2010/main" val="56077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4FD2F3-3119-48E2-B464-A93E23C5A607}"/>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FCE87C6E-3441-429B-A81D-87F8344C068B}"/>
              </a:ext>
            </a:extLst>
          </p:cNvPr>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número de diapositiva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ítulo y contenido">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Rectángulo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ln>
                <a:noFill/>
              </a:ln>
            </a:endParaRPr>
          </a:p>
        </p:txBody>
      </p:sp>
      <p:sp>
        <p:nvSpPr>
          <p:cNvPr id="2" name="Título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rtlCol="0">
            <a:normAutofit/>
          </a:bodyPr>
          <a:lstStyle>
            <a:lvl1pPr algn="ctr">
              <a:defRPr sz="4400"/>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rtlCol="0">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número de diapositiva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7" name="Marcador de posición de imagen 6">
            <a:extLst>
              <a:ext uri="{FF2B5EF4-FFF2-40B4-BE49-F238E27FC236}">
                <a16:creationId xmlns:a16="http://schemas.microsoft.com/office/drawing/2014/main" id="{6D4AFEBD-46AA-4A09-AD19-CDD123811A47}"/>
              </a:ext>
            </a:extLst>
          </p:cNvPr>
          <p:cNvSpPr>
            <a:spLocks noGrp="1"/>
          </p:cNvSpPr>
          <p:nvPr>
            <p:ph type="pic" sz="quarter" idx="13"/>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ítulo y contenid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rtlCol="0" anchor="b">
            <a:noAutofit/>
          </a:bodyPr>
          <a:lstStyle>
            <a:lvl1pPr>
              <a:defRPr sz="5400"/>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número de diapositiva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5" name="Marcador de posición de imagen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rtl="0">
              <a:buNone/>
            </a:pPr>
            <a:r>
              <a:rPr lang="es-ES" noProof="0"/>
              <a:t>Agregue la imagen aquí</a:t>
            </a:r>
          </a:p>
        </p:txBody>
      </p:sp>
      <p:sp>
        <p:nvSpPr>
          <p:cNvPr id="7" name="Marcador de posición de imagen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rtl="0">
              <a:buNone/>
            </a:pPr>
            <a:r>
              <a:rPr lang="es-ES" noProof="0"/>
              <a:t>Agregue la imagen aquí</a:t>
            </a:r>
          </a:p>
        </p:txBody>
      </p:sp>
      <p:sp>
        <p:nvSpPr>
          <p:cNvPr id="9" name="Rectángulo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Rectángulo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ítulo y contenid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rtlCol="0" anchor="b">
            <a:noAutofit/>
          </a:bodyPr>
          <a:lstStyle>
            <a:lvl1pPr>
              <a:defRPr sz="5400"/>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rtlCol="0">
            <a:normAutofit/>
          </a:bodyPr>
          <a:lstStyle>
            <a:lvl1pPr>
              <a:defRPr sz="2000"/>
            </a:lvl1pPr>
            <a:lvl2pPr>
              <a:defRPr sz="1800"/>
            </a:lvl2pPr>
            <a:lvl3pPr>
              <a:defRPr sz="1600"/>
            </a:lvl3pPr>
            <a:lvl4pPr>
              <a:defRPr sz="1400"/>
            </a:lvl4pPr>
            <a:lvl5pPr>
              <a:defRPr sz="14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número de diapositiva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rtlCol="0"/>
          <a:lstStyle/>
          <a:p>
            <a:pPr rtl="0"/>
            <a:fld id="{03DC2DEF-D2FE-4B45-ABA4-9F153FD1C98A}" type="slidenum">
              <a:rPr lang="es-ES" noProof="0" smtClean="0"/>
              <a:t>‹Nº›</a:t>
            </a:fld>
            <a:endParaRPr lang="es-ES" noProof="0"/>
          </a:p>
        </p:txBody>
      </p:sp>
      <p:sp>
        <p:nvSpPr>
          <p:cNvPr id="13" name="Marcador de posición de imagen 6">
            <a:extLst>
              <a:ext uri="{FF2B5EF4-FFF2-40B4-BE49-F238E27FC236}">
                <a16:creationId xmlns:a16="http://schemas.microsoft.com/office/drawing/2014/main" id="{9303FD92-1AC4-4708-B13E-C97E00210D2E}"/>
              </a:ext>
            </a:extLst>
          </p:cNvPr>
          <p:cNvSpPr>
            <a:spLocks noGrp="1"/>
          </p:cNvSpPr>
          <p:nvPr>
            <p:ph type="pic" sz="quarter" idx="13"/>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4" name="Marcador de posición de imagen 6">
            <a:extLst>
              <a:ext uri="{FF2B5EF4-FFF2-40B4-BE49-F238E27FC236}">
                <a16:creationId xmlns:a16="http://schemas.microsoft.com/office/drawing/2014/main" id="{F6824EBC-CC6E-4D5A-B85A-DAC55ACE8533}"/>
              </a:ext>
            </a:extLst>
          </p:cNvPr>
          <p:cNvSpPr>
            <a:spLocks noGrp="1"/>
          </p:cNvSpPr>
          <p:nvPr>
            <p:ph type="pic" sz="quarter" idx="14"/>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vl1pPr>
          </a:lstStyle>
          <a:p>
            <a:pPr marL="0" lvl="0" indent="0" algn="ctr" rtl="0">
              <a:buNone/>
            </a:pPr>
            <a:r>
              <a:rPr lang="es-ES" noProof="0"/>
              <a:t>Haga clic en el icono para agregar una imagen</a:t>
            </a:r>
          </a:p>
        </p:txBody>
      </p:sp>
      <p:sp>
        <p:nvSpPr>
          <p:cNvPr id="15" name="Rectángulo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6" name="Rectángulo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Rectángulo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a:extLst>
              <a:ext uri="{FF2B5EF4-FFF2-40B4-BE49-F238E27FC236}">
                <a16:creationId xmlns:a16="http://schemas.microsoft.com/office/drawing/2014/main" id="{10060ACE-E228-45FD-83E3-FF4D1CCF705F}"/>
              </a:ext>
            </a:extLst>
          </p:cNvPr>
          <p:cNvSpPr>
            <a:spLocks noGrp="1"/>
          </p:cNvSpPr>
          <p:nvPr>
            <p:ph type="title"/>
          </p:nvPr>
        </p:nvSpPr>
        <p:spPr>
          <a:xfrm>
            <a:off x="371475" y="260351"/>
            <a:ext cx="11520487" cy="758824"/>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posición de texto 2">
            <a:extLst>
              <a:ext uri="{FF2B5EF4-FFF2-40B4-BE49-F238E27FC236}">
                <a16:creationId xmlns:a16="http://schemas.microsoft.com/office/drawing/2014/main" id="{D88AF9FF-2A4E-41E6-956B-69BC625CC9A4}"/>
              </a:ext>
            </a:extLst>
          </p:cNvPr>
          <p:cNvSpPr>
            <a:spLocks noGrp="1"/>
          </p:cNvSpPr>
          <p:nvPr>
            <p:ph type="body" idx="1"/>
          </p:nvPr>
        </p:nvSpPr>
        <p:spPr>
          <a:xfrm>
            <a:off x="371474" y="1233488"/>
            <a:ext cx="11520487" cy="4943475"/>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Rectángulo 6">
            <a:extLst>
              <a:ext uri="{FF2B5EF4-FFF2-40B4-BE49-F238E27FC236}">
                <a16:creationId xmlns:a16="http://schemas.microsoft.com/office/drawing/2014/main" id="{CEE1F87C-C7F2-4F14-86B1-854B7B0C580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6" name="Marcador de número de diapositiva 5">
            <a:extLst>
              <a:ext uri="{FF2B5EF4-FFF2-40B4-BE49-F238E27FC236}">
                <a16:creationId xmlns:a16="http://schemas.microsoft.com/office/drawing/2014/main" id="{94FD9470-E137-41DF-A5CA-C7B4B9856E94}"/>
              </a:ext>
            </a:extLst>
          </p:cNvPr>
          <p:cNvSpPr>
            <a:spLocks noGrp="1"/>
          </p:cNvSpPr>
          <p:nvPr>
            <p:ph type="sldNum" sz="quarter" idx="4"/>
          </p:nvPr>
        </p:nvSpPr>
        <p:spPr>
          <a:xfrm>
            <a:off x="11518900" y="6581978"/>
            <a:ext cx="373062" cy="206104"/>
          </a:xfrm>
          <a:prstGeom prst="rect">
            <a:avLst/>
          </a:prstGeom>
        </p:spPr>
        <p:txBody>
          <a:bodyPr vert="horz" lIns="91440" tIns="45720" rIns="91440" bIns="45720" rtlCol="0" anchor="ctr"/>
          <a:lstStyle>
            <a:lvl1pPr algn="r">
              <a:defRPr sz="1200">
                <a:solidFill>
                  <a:schemeClr val="bg1"/>
                </a:solidFill>
              </a:defRPr>
            </a:lvl1pPr>
          </a:lstStyle>
          <a:p>
            <a:pPr rtl="0"/>
            <a:fld id="{03DC2DEF-D2FE-4B45-ABA4-9F153FD1C98A}" type="slidenum">
              <a:rPr lang="es-ES" noProof="0" smtClean="0"/>
              <a:pPr rtl="0"/>
              <a:t>‹Nº›</a:t>
            </a:fld>
            <a:endParaRPr lang="es-ES" noProof="0"/>
          </a:p>
        </p:txBody>
      </p:sp>
      <p:sp>
        <p:nvSpPr>
          <p:cNvPr id="8" name="Rectángulo 7">
            <a:extLst>
              <a:ext uri="{FF2B5EF4-FFF2-40B4-BE49-F238E27FC236}">
                <a16:creationId xmlns:a16="http://schemas.microsoft.com/office/drawing/2014/main" id="{48AB12CC-D752-4664-B92F-BAEFF0416B7E}"/>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 id="2147483703" r:id="rId53"/>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234" userDrawn="1">
          <p15:clr>
            <a:srgbClr val="F26B43"/>
          </p15:clr>
        </p15:guide>
        <p15:guide id="3" orient="horz" pos="4133" userDrawn="1">
          <p15:clr>
            <a:srgbClr val="F26B43"/>
          </p15:clr>
        </p15:guide>
        <p15:guide id="4" pos="7491"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5.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5.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8.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3D71C9CD-CAE8-4AC8-936D-333769D479E5}"/>
              </a:ext>
            </a:extLst>
          </p:cNvPr>
          <p:cNvSpPr>
            <a:spLocks noGrp="1"/>
          </p:cNvSpPr>
          <p:nvPr>
            <p:ph type="ctrTitle"/>
          </p:nvPr>
        </p:nvSpPr>
        <p:spPr>
          <a:xfrm>
            <a:off x="6841231" y="739058"/>
            <a:ext cx="4986338" cy="3446576"/>
          </a:xfrm>
        </p:spPr>
        <p:txBody>
          <a:bodyPr rtlCol="0">
            <a:normAutofit/>
          </a:bodyPr>
          <a:lstStyle/>
          <a:p>
            <a:pPr algn="ctr"/>
            <a:r>
              <a:rPr lang="es-CO" sz="6000" b="1" dirty="0">
                <a:latin typeface="Arial Narrow"/>
                <a:ea typeface="Arial Narrow"/>
                <a:cs typeface="Arial Narrow"/>
                <a:sym typeface="Arial Narrow"/>
              </a:rPr>
              <a:t>Asamblea de Delegados </a:t>
            </a:r>
            <a:r>
              <a:rPr lang="es-CO" dirty="0"/>
              <a:t>28ª 2022</a:t>
            </a:r>
            <a:endParaRPr lang="es-ES" dirty="0"/>
          </a:p>
        </p:txBody>
      </p:sp>
      <p:sp>
        <p:nvSpPr>
          <p:cNvPr id="9" name="Rectángulo 8">
            <a:extLst>
              <a:ext uri="{FF2B5EF4-FFF2-40B4-BE49-F238E27FC236}">
                <a16:creationId xmlns:a16="http://schemas.microsoft.com/office/drawing/2014/main" id="{AB4190ED-465F-4117-B1F5-90F9FDB2F121}"/>
              </a:ext>
            </a:extLst>
          </p:cNvPr>
          <p:cNvSpPr/>
          <p:nvPr/>
        </p:nvSpPr>
        <p:spPr>
          <a:xfrm>
            <a:off x="-158132" y="-1"/>
            <a:ext cx="6096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3">
            <a:alphaModFix/>
          </a:blip>
          <a:srcRect/>
          <a:stretch/>
        </p:blipFill>
        <p:spPr>
          <a:xfrm>
            <a:off x="530087" y="2981739"/>
            <a:ext cx="4567031" cy="3529070"/>
          </a:xfrm>
          <a:prstGeom prst="rect">
            <a:avLst/>
          </a:prstGeom>
          <a:noFill/>
          <a:ln>
            <a:noFill/>
          </a:ln>
        </p:spPr>
      </p:pic>
      <p:pic>
        <p:nvPicPr>
          <p:cNvPr id="13" name="Imagen 12">
            <a:extLst>
              <a:ext uri="{FF2B5EF4-FFF2-40B4-BE49-F238E27FC236}">
                <a16:creationId xmlns:a16="http://schemas.microsoft.com/office/drawing/2014/main" id="{C5FE508D-46BF-42F3-ACF3-0824244D8A0B}"/>
              </a:ext>
            </a:extLst>
          </p:cNvPr>
          <p:cNvPicPr>
            <a:picLocks noChangeAspect="1"/>
          </p:cNvPicPr>
          <p:nvPr/>
        </p:nvPicPr>
        <p:blipFill>
          <a:blip r:embed="rId4"/>
          <a:stretch>
            <a:fillRect/>
          </a:stretch>
        </p:blipFill>
        <p:spPr>
          <a:xfrm>
            <a:off x="1144594" y="739057"/>
            <a:ext cx="3285214" cy="2019599"/>
          </a:xfrm>
          <a:prstGeom prst="rect">
            <a:avLst/>
          </a:prstGeom>
        </p:spPr>
      </p:pic>
    </p:spTree>
    <p:extLst>
      <p:ext uri="{BB962C8B-B14F-4D97-AF65-F5344CB8AC3E}">
        <p14:creationId xmlns:p14="http://schemas.microsoft.com/office/powerpoint/2010/main" val="149549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3D71C9CD-CAE8-4AC8-936D-333769D479E5}"/>
              </a:ext>
            </a:extLst>
          </p:cNvPr>
          <p:cNvSpPr>
            <a:spLocks noGrp="1"/>
          </p:cNvSpPr>
          <p:nvPr>
            <p:ph type="ctrTitle"/>
          </p:nvPr>
        </p:nvSpPr>
        <p:spPr>
          <a:xfrm>
            <a:off x="6738200" y="1177677"/>
            <a:ext cx="4986338" cy="4502643"/>
          </a:xfrm>
        </p:spPr>
        <p:txBody>
          <a:bodyPr rtlCol="0">
            <a:normAutofit/>
          </a:bodyPr>
          <a:lstStyle/>
          <a:p>
            <a:pPr algn="ctr"/>
            <a:r>
              <a:rPr lang="es-MX" sz="5400" i="1" dirty="0">
                <a:effectLst>
                  <a:outerShdw blurRad="38100" dist="38100" dir="2700000" algn="tl">
                    <a:srgbClr val="000000">
                      <a:alpha val="43137"/>
                    </a:srgbClr>
                  </a:outerShdw>
                </a:effectLst>
                <a:latin typeface="Arial"/>
                <a:ea typeface="Arial"/>
                <a:cs typeface="Arial"/>
                <a:sym typeface="Arial"/>
              </a:rPr>
              <a:t>P</a:t>
            </a:r>
            <a:r>
              <a:rPr lang="es-MX" sz="5400" b="1" i="1" dirty="0">
                <a:effectLst>
                  <a:outerShdw blurRad="38100" dist="38100" dir="2700000" algn="tl">
                    <a:srgbClr val="000000">
                      <a:alpha val="43137"/>
                    </a:srgbClr>
                  </a:outerShdw>
                </a:effectLst>
                <a:latin typeface="Arial"/>
                <a:ea typeface="Arial"/>
                <a:cs typeface="Arial"/>
                <a:sym typeface="Arial"/>
              </a:rPr>
              <a:t>or favor ingresar chat donde esta el link para la votación</a:t>
            </a:r>
            <a:endParaRPr lang="es-ES" dirty="0"/>
          </a:p>
        </p:txBody>
      </p:sp>
      <p:sp>
        <p:nvSpPr>
          <p:cNvPr id="9" name="Rectángulo 8">
            <a:extLst>
              <a:ext uri="{FF2B5EF4-FFF2-40B4-BE49-F238E27FC236}">
                <a16:creationId xmlns:a16="http://schemas.microsoft.com/office/drawing/2014/main" id="{AB4190ED-465F-4117-B1F5-90F9FDB2F121}"/>
              </a:ext>
            </a:extLst>
          </p:cNvPr>
          <p:cNvSpPr/>
          <p:nvPr/>
        </p:nvSpPr>
        <p:spPr>
          <a:xfrm>
            <a:off x="-158132" y="-1"/>
            <a:ext cx="6096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3">
            <a:alphaModFix/>
          </a:blip>
          <a:srcRect/>
          <a:stretch/>
        </p:blipFill>
        <p:spPr>
          <a:xfrm>
            <a:off x="530087" y="2981739"/>
            <a:ext cx="4567031" cy="3529070"/>
          </a:xfrm>
          <a:prstGeom prst="rect">
            <a:avLst/>
          </a:prstGeom>
          <a:noFill/>
          <a:ln>
            <a:noFill/>
          </a:ln>
        </p:spPr>
      </p:pic>
      <p:pic>
        <p:nvPicPr>
          <p:cNvPr id="13" name="Imagen 12">
            <a:extLst>
              <a:ext uri="{FF2B5EF4-FFF2-40B4-BE49-F238E27FC236}">
                <a16:creationId xmlns:a16="http://schemas.microsoft.com/office/drawing/2014/main" id="{C5FE508D-46BF-42F3-ACF3-0824244D8A0B}"/>
              </a:ext>
            </a:extLst>
          </p:cNvPr>
          <p:cNvPicPr>
            <a:picLocks noChangeAspect="1"/>
          </p:cNvPicPr>
          <p:nvPr/>
        </p:nvPicPr>
        <p:blipFill>
          <a:blip r:embed="rId4"/>
          <a:stretch>
            <a:fillRect/>
          </a:stretch>
        </p:blipFill>
        <p:spPr>
          <a:xfrm>
            <a:off x="1144594" y="739057"/>
            <a:ext cx="3285214" cy="2019599"/>
          </a:xfrm>
          <a:prstGeom prst="rect">
            <a:avLst/>
          </a:prstGeom>
        </p:spPr>
      </p:pic>
    </p:spTree>
    <p:extLst>
      <p:ext uri="{BB962C8B-B14F-4D97-AF65-F5344CB8AC3E}">
        <p14:creationId xmlns:p14="http://schemas.microsoft.com/office/powerpoint/2010/main" val="2204193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11</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940158" y="1484735"/>
            <a:ext cx="10765273" cy="400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4" y="391114"/>
            <a:ext cx="9678598" cy="788329"/>
          </a:xfrm>
          <a:prstGeom prst="rect">
            <a:avLst/>
          </a:prstGeom>
          <a:noFill/>
          <a:ln>
            <a:noFill/>
          </a:ln>
        </p:spPr>
        <p:txBody>
          <a:bodyPr spcFirstLastPara="1" wrap="square" lIns="91425" tIns="45700" rIns="91425" bIns="45700" anchor="t" anchorCtr="0">
            <a:noAutofit/>
          </a:bodyPr>
          <a:lstStyle/>
          <a:p>
            <a:pPr lvl="0" algn="ctr">
              <a:spcBef>
                <a:spcPts val="0"/>
              </a:spcBef>
            </a:pPr>
            <a:r>
              <a:rPr lang="es-CO" dirty="0">
                <a:solidFill>
                  <a:srgbClr val="000000"/>
                </a:solidFill>
                <a:latin typeface="Arial" panose="020B0604020202020204" pitchFamily="34" charset="0"/>
                <a:ea typeface="Calibri" panose="020F0502020204030204" pitchFamily="34" charset="0"/>
              </a:rPr>
              <a:t>Designación de comisiones</a:t>
            </a:r>
            <a:endParaRPr dirty="0"/>
          </a:p>
        </p:txBody>
      </p:sp>
      <p:sp>
        <p:nvSpPr>
          <p:cNvPr id="19" name="Google Shape;157;p21">
            <a:extLst>
              <a:ext uri="{FF2B5EF4-FFF2-40B4-BE49-F238E27FC236}">
                <a16:creationId xmlns:a16="http://schemas.microsoft.com/office/drawing/2014/main" id="{1B0C1E60-707C-4A18-A830-A6F27FADFCDB}"/>
              </a:ext>
            </a:extLst>
          </p:cNvPr>
          <p:cNvSpPr txBox="1"/>
          <p:nvPr/>
        </p:nvSpPr>
        <p:spPr>
          <a:xfrm>
            <a:off x="1146220" y="1683428"/>
            <a:ext cx="10114500" cy="3326454"/>
          </a:xfrm>
          <a:prstGeom prst="rect">
            <a:avLst/>
          </a:prstGeom>
          <a:noFill/>
          <a:ln>
            <a:noFill/>
          </a:ln>
        </p:spPr>
        <p:txBody>
          <a:bodyPr spcFirstLastPara="1" wrap="square" lIns="91425" tIns="45700" rIns="91425" bIns="45700" anchor="t" anchorCtr="0">
            <a:noAutofit/>
          </a:bodyPr>
          <a:lstStyle/>
          <a:p>
            <a:pPr lvl="0" algn="just"/>
            <a:r>
              <a:rPr lang="es-CO" sz="2000" dirty="0">
                <a:solidFill>
                  <a:schemeClr val="dk1"/>
                </a:solidFill>
                <a:latin typeface="Arial"/>
                <a:ea typeface="Arial"/>
                <a:cs typeface="Arial"/>
                <a:sym typeface="Arial"/>
              </a:rPr>
              <a:t>La Junta Directiva y la Gerencia proponen al señor Oscar Javier López delegado hábil del servicio Bocatos Américas y a la Señor Julián Grisales delegado hábil del servicio Avon, para la comisión de revisión y aprobación del acta.</a:t>
            </a:r>
          </a:p>
          <a:p>
            <a:pPr lvl="0" algn="just"/>
            <a:endParaRPr lang="es-CO" sz="2000" dirty="0">
              <a:solidFill>
                <a:schemeClr val="dk1"/>
              </a:solidFill>
              <a:latin typeface="Arial"/>
              <a:ea typeface="Arial"/>
              <a:cs typeface="Arial"/>
              <a:sym typeface="Arial"/>
            </a:endParaRPr>
          </a:p>
          <a:p>
            <a:pPr lvl="0" algn="just"/>
            <a:r>
              <a:rPr lang="es-MX" sz="2000" dirty="0">
                <a:solidFill>
                  <a:schemeClr val="dk1"/>
                </a:solidFill>
                <a:latin typeface="Arial"/>
                <a:ea typeface="Arial"/>
                <a:cs typeface="Arial"/>
                <a:sym typeface="Arial"/>
              </a:rPr>
              <a:t>Para la comisión de Proposiciones y recomendaciones </a:t>
            </a:r>
            <a:r>
              <a:rPr lang="es-CO" sz="2000" dirty="0">
                <a:solidFill>
                  <a:schemeClr val="dk1"/>
                </a:solidFill>
                <a:latin typeface="Arial"/>
                <a:ea typeface="Arial"/>
                <a:cs typeface="Arial"/>
                <a:sym typeface="Arial"/>
              </a:rPr>
              <a:t>al señor Carlos Calle delegado hábil del servicio Planta de Carnes y a la Señora Lina María Paniagua delegada hábil del servicio Panadería</a:t>
            </a:r>
          </a:p>
          <a:p>
            <a:pPr lvl="0" algn="just"/>
            <a:r>
              <a:rPr lang="es-MX" sz="2000" dirty="0">
                <a:solidFill>
                  <a:schemeClr val="dk1"/>
                </a:solidFill>
                <a:latin typeface="Arial"/>
                <a:cs typeface="Arial"/>
                <a:sym typeface="Arial"/>
              </a:rPr>
              <a:t>Algún otros miembro de la asamblea desea postularse para cualquiera de estas dos comisiones.</a:t>
            </a:r>
          </a:p>
          <a:p>
            <a:pPr lvl="0" algn="just"/>
            <a:endParaRPr lang="es-MX" sz="2000" dirty="0">
              <a:solidFill>
                <a:schemeClr val="dk1"/>
              </a:solidFill>
              <a:latin typeface="Arial"/>
              <a:cs typeface="Arial"/>
              <a:sym typeface="Arial"/>
            </a:endParaRPr>
          </a:p>
          <a:p>
            <a:pPr lvl="0" algn="just"/>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Por favor ingresar chat donde esta el link para la votación</a:t>
            </a:r>
            <a:endParaRPr sz="2400" dirty="0"/>
          </a:p>
        </p:txBody>
      </p:sp>
    </p:spTree>
    <p:extLst>
      <p:ext uri="{BB962C8B-B14F-4D97-AF65-F5344CB8AC3E}">
        <p14:creationId xmlns:p14="http://schemas.microsoft.com/office/powerpoint/2010/main" val="1751449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rtlCol="0"/>
          <a:lstStyle/>
          <a:p>
            <a:pPr rtl="0"/>
            <a:fld id="{03DC2DEF-D2FE-4B45-ABA4-9F153FD1C98A}" type="slidenum">
              <a:rPr lang="es-ES" smtClean="0"/>
              <a:t>12</a:t>
            </a:fld>
            <a:endParaRPr lang="es-ES"/>
          </a:p>
        </p:txBody>
      </p:sp>
      <p:sp>
        <p:nvSpPr>
          <p:cNvPr id="11" name="Google Shape;118;p17">
            <a:extLst>
              <a:ext uri="{FF2B5EF4-FFF2-40B4-BE49-F238E27FC236}">
                <a16:creationId xmlns:a16="http://schemas.microsoft.com/office/drawing/2014/main" id="{AA6E1F5D-59F7-4E03-B4EA-D72C92EDA697}"/>
              </a:ext>
            </a:extLst>
          </p:cNvPr>
          <p:cNvSpPr/>
          <p:nvPr/>
        </p:nvSpPr>
        <p:spPr>
          <a:xfrm>
            <a:off x="1935655" y="4301544"/>
            <a:ext cx="7941346" cy="2280434"/>
          </a:xfrm>
          <a:prstGeom prst="rect">
            <a:avLst/>
          </a:prstGeom>
          <a:noFill/>
          <a:ln>
            <a:noFill/>
          </a:ln>
        </p:spPr>
        <p:txBody>
          <a:bodyPr spcFirstLastPara="1" wrap="square" lIns="91425" tIns="45700" rIns="91425" bIns="45700" anchor="t" anchorCtr="0">
            <a:noAutofit/>
          </a:bodyPr>
          <a:lstStyle/>
          <a:p>
            <a:pPr marL="0" marR="0" lvl="0" indent="0" algn="ctr" rtl="0">
              <a:lnSpc>
                <a:spcPct val="115000"/>
              </a:lnSpc>
              <a:spcBef>
                <a:spcPts val="0"/>
              </a:spcBef>
              <a:spcAft>
                <a:spcPts val="0"/>
              </a:spcAft>
              <a:buNone/>
            </a:pPr>
            <a:r>
              <a:rPr lang="es-CO" dirty="0">
                <a:solidFill>
                  <a:schemeClr val="dk1"/>
                </a:solidFill>
                <a:latin typeface="Arial"/>
                <a:ea typeface="Arial"/>
                <a:cs typeface="Arial"/>
                <a:sym typeface="Arial"/>
              </a:rPr>
              <a:t>Cada año, se realiza la asamblea general ordinaria donde se presentan los resultados de un año de arduo labor y trabajo del equipo de Feinsa, cada uno de nosotros damos lo mejor para poder llegar a conseguir nuestras metas y poder seguir teniendo al fondo de empleado en la mas alta posición como se ha venido haciendo durante los 28 años de existencia.</a:t>
            </a:r>
            <a:endParaRPr sz="1800" dirty="0">
              <a:solidFill>
                <a:schemeClr val="dk1"/>
              </a:solidFill>
              <a:latin typeface="Arial"/>
              <a:ea typeface="Arial"/>
              <a:cs typeface="Arial"/>
              <a:sym typeface="Arial"/>
            </a:endParaRPr>
          </a:p>
        </p:txBody>
      </p:sp>
      <p:sp>
        <p:nvSpPr>
          <p:cNvPr id="13" name="Google Shape;119;p17">
            <a:extLst>
              <a:ext uri="{FF2B5EF4-FFF2-40B4-BE49-F238E27FC236}">
                <a16:creationId xmlns:a16="http://schemas.microsoft.com/office/drawing/2014/main" id="{A3CFFC25-E3F3-47AF-82F8-56E36A1A6DBE}"/>
              </a:ext>
            </a:extLst>
          </p:cNvPr>
          <p:cNvSpPr txBox="1"/>
          <p:nvPr/>
        </p:nvSpPr>
        <p:spPr>
          <a:xfrm>
            <a:off x="2252868" y="2760421"/>
            <a:ext cx="9639094" cy="133715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sz="3600" b="1" dirty="0">
                <a:solidFill>
                  <a:schemeClr val="accent1"/>
                </a:solidFill>
                <a:latin typeface="Arial Narrow"/>
                <a:ea typeface="Arial Narrow"/>
                <a:cs typeface="Arial Narrow"/>
                <a:sym typeface="Arial Narrow"/>
              </a:rPr>
              <a:t>¡Somos el </a:t>
            </a:r>
            <a:endParaRPr dirty="0">
              <a:solidFill>
                <a:schemeClr val="accent1"/>
              </a:solidFill>
            </a:endParaRPr>
          </a:p>
          <a:p>
            <a:pPr marL="0" marR="0" lvl="0" indent="0" algn="l" rtl="0">
              <a:spcBef>
                <a:spcPts val="0"/>
              </a:spcBef>
              <a:spcAft>
                <a:spcPts val="0"/>
              </a:spcAft>
              <a:buNone/>
            </a:pPr>
            <a:r>
              <a:rPr lang="es-CO" sz="3600" b="1" dirty="0">
                <a:solidFill>
                  <a:schemeClr val="accent1"/>
                </a:solidFill>
                <a:latin typeface="Arial Narrow"/>
                <a:ea typeface="Arial Narrow"/>
                <a:cs typeface="Arial Narrow"/>
                <a:sym typeface="Arial Narrow"/>
              </a:rPr>
              <a:t>Fondo de Empleados de Salamanca!</a:t>
            </a:r>
            <a:endParaRPr sz="3600" b="1" dirty="0">
              <a:solidFill>
                <a:schemeClr val="accent1"/>
              </a:solidFill>
              <a:latin typeface="Arial Narrow"/>
              <a:ea typeface="Arial Narrow"/>
              <a:cs typeface="Arial Narrow"/>
              <a:sym typeface="Arial Narrow"/>
            </a:endParaRPr>
          </a:p>
        </p:txBody>
      </p:sp>
      <p:pic>
        <p:nvPicPr>
          <p:cNvPr id="15" name="Google Shape;121;p17">
            <a:extLst>
              <a:ext uri="{FF2B5EF4-FFF2-40B4-BE49-F238E27FC236}">
                <a16:creationId xmlns:a16="http://schemas.microsoft.com/office/drawing/2014/main" id="{F67CD652-37D5-46D2-A6C5-6FA731A24481}"/>
              </a:ext>
            </a:extLst>
          </p:cNvPr>
          <p:cNvPicPr preferRelativeResize="0"/>
          <p:nvPr/>
        </p:nvPicPr>
        <p:blipFill rotWithShape="1">
          <a:blip r:embed="rId3">
            <a:alphaModFix/>
          </a:blip>
          <a:srcRect/>
          <a:stretch/>
        </p:blipFill>
        <p:spPr>
          <a:xfrm>
            <a:off x="3786380" y="-231631"/>
            <a:ext cx="3966702" cy="2992052"/>
          </a:xfrm>
          <a:prstGeom prst="rect">
            <a:avLst/>
          </a:prstGeom>
          <a:noFill/>
          <a:ln>
            <a:noFill/>
          </a:ln>
        </p:spPr>
      </p:pic>
    </p:spTree>
    <p:extLst>
      <p:ext uri="{BB962C8B-B14F-4D97-AF65-F5344CB8AC3E}">
        <p14:creationId xmlns:p14="http://schemas.microsoft.com/office/powerpoint/2010/main" val="1604315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13</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940159" y="1149938"/>
            <a:ext cx="10294803" cy="419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5" y="391114"/>
            <a:ext cx="6731690" cy="75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sz="3600" b="1" dirty="0">
                <a:latin typeface="Arial Narrow"/>
                <a:ea typeface="Arial Narrow"/>
                <a:cs typeface="Arial Narrow"/>
                <a:sym typeface="Arial Narrow"/>
              </a:rPr>
              <a:t>Junta Directiva y Gerencia : Feinsa</a:t>
            </a:r>
            <a:endParaRPr dirty="0"/>
          </a:p>
        </p:txBody>
      </p:sp>
      <p:sp>
        <p:nvSpPr>
          <p:cNvPr id="19" name="Google Shape;157;p21">
            <a:extLst>
              <a:ext uri="{FF2B5EF4-FFF2-40B4-BE49-F238E27FC236}">
                <a16:creationId xmlns:a16="http://schemas.microsoft.com/office/drawing/2014/main" id="{1B0C1E60-707C-4A18-A830-A6F27FADFCDB}"/>
              </a:ext>
            </a:extLst>
          </p:cNvPr>
          <p:cNvSpPr txBox="1"/>
          <p:nvPr/>
        </p:nvSpPr>
        <p:spPr>
          <a:xfrm>
            <a:off x="1137341" y="2291509"/>
            <a:ext cx="10114500" cy="286422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CO" sz="2000" dirty="0">
                <a:solidFill>
                  <a:schemeClr val="dk1"/>
                </a:solidFill>
                <a:latin typeface="Arial"/>
                <a:ea typeface="Arial"/>
                <a:cs typeface="Arial"/>
                <a:sym typeface="Arial"/>
              </a:rPr>
              <a:t>La Junta Directiva y la Gerencia presentan a sus asociados el Informe de Gestión correspondiente al periodo 2021.</a:t>
            </a:r>
          </a:p>
          <a:p>
            <a:pPr marL="0" marR="0" lvl="0" indent="0" algn="ctr" rtl="0">
              <a:spcBef>
                <a:spcPts val="0"/>
              </a:spcBef>
              <a:spcAft>
                <a:spcPts val="0"/>
              </a:spcAft>
              <a:buNone/>
            </a:pPr>
            <a:endParaRPr lang="es-CO" sz="2000" dirty="0">
              <a:solidFill>
                <a:schemeClr val="dk1"/>
              </a:solidFill>
              <a:latin typeface="Arial"/>
              <a:ea typeface="Arial"/>
              <a:cs typeface="Arial"/>
              <a:sym typeface="Arial"/>
            </a:endParaRPr>
          </a:p>
          <a:p>
            <a:pPr marL="0" marR="0" lvl="0" indent="0" algn="ctr" rtl="0">
              <a:spcBef>
                <a:spcPts val="0"/>
              </a:spcBef>
              <a:spcAft>
                <a:spcPts val="0"/>
              </a:spcAft>
              <a:buNone/>
            </a:pPr>
            <a:endParaRPr lang="es-CO" sz="2000" dirty="0">
              <a:solidFill>
                <a:schemeClr val="dk1"/>
              </a:solidFill>
              <a:latin typeface="Arial"/>
              <a:ea typeface="Arial"/>
              <a:cs typeface="Arial"/>
              <a:sym typeface="Arial"/>
            </a:endParaRPr>
          </a:p>
          <a:p>
            <a:pPr marL="0" marR="0" lvl="0" indent="0" algn="ctr" rtl="0">
              <a:spcBef>
                <a:spcPts val="0"/>
              </a:spcBef>
              <a:spcAft>
                <a:spcPts val="0"/>
              </a:spcAft>
              <a:buNone/>
            </a:pPr>
            <a:r>
              <a:rPr lang="es-CO" sz="2000" dirty="0">
                <a:solidFill>
                  <a:schemeClr val="dk1"/>
                </a:solidFill>
                <a:latin typeface="Arial"/>
                <a:ea typeface="Arial"/>
                <a:cs typeface="Arial"/>
                <a:sym typeface="Arial"/>
              </a:rPr>
              <a:t>En el siguiente informe de gestión da cuenta de las principales actividades administrativas, jurídicas y financieras de la organización, en aras de la consolidación del Fondo de Empleados. </a:t>
            </a:r>
            <a:endParaRPr sz="2400" dirty="0"/>
          </a:p>
        </p:txBody>
      </p:sp>
    </p:spTree>
    <p:extLst>
      <p:ext uri="{BB962C8B-B14F-4D97-AF65-F5344CB8AC3E}">
        <p14:creationId xmlns:p14="http://schemas.microsoft.com/office/powerpoint/2010/main" val="273491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14</a:t>
            </a:fld>
            <a:endParaRPr lang="es-ES"/>
          </a:p>
        </p:txBody>
      </p:sp>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2290426" y="2451734"/>
            <a:ext cx="7703579" cy="6164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sz="4400" b="1" dirty="0">
                <a:latin typeface="Arial Narrow"/>
                <a:ea typeface="Arial Narrow"/>
                <a:cs typeface="Arial Narrow"/>
                <a:sym typeface="Arial Narrow"/>
              </a:rPr>
              <a:t>Presentación Informe de Gestión</a:t>
            </a:r>
            <a:endParaRPr sz="4400" dirty="0"/>
          </a:p>
        </p:txBody>
      </p:sp>
      <p:pic>
        <p:nvPicPr>
          <p:cNvPr id="32" name="Imagen 31">
            <a:extLst>
              <a:ext uri="{FF2B5EF4-FFF2-40B4-BE49-F238E27FC236}">
                <a16:creationId xmlns:a16="http://schemas.microsoft.com/office/drawing/2014/main" id="{C5FE508D-46BF-42F3-ACF3-0824244D8A0B}"/>
              </a:ext>
            </a:extLst>
          </p:cNvPr>
          <p:cNvPicPr>
            <a:picLocks noChangeAspect="1"/>
          </p:cNvPicPr>
          <p:nvPr/>
        </p:nvPicPr>
        <p:blipFill>
          <a:blip r:embed="rId3"/>
          <a:stretch>
            <a:fillRect/>
          </a:stretch>
        </p:blipFill>
        <p:spPr>
          <a:xfrm>
            <a:off x="4209766" y="172386"/>
            <a:ext cx="3285214" cy="2019599"/>
          </a:xfrm>
          <a:prstGeom prst="rect">
            <a:avLst/>
          </a:prstGeom>
        </p:spPr>
      </p:pic>
      <p:sp>
        <p:nvSpPr>
          <p:cNvPr id="34" name="Google Shape;158;p21">
            <a:extLst>
              <a:ext uri="{FF2B5EF4-FFF2-40B4-BE49-F238E27FC236}">
                <a16:creationId xmlns:a16="http://schemas.microsoft.com/office/drawing/2014/main" id="{C7647CF0-4541-40FE-98DA-A99FAFBED7AF}"/>
              </a:ext>
            </a:extLst>
          </p:cNvPr>
          <p:cNvSpPr txBox="1">
            <a:spLocks/>
          </p:cNvSpPr>
          <p:nvPr/>
        </p:nvSpPr>
        <p:spPr>
          <a:xfrm>
            <a:off x="4298293" y="3660202"/>
            <a:ext cx="3442818" cy="616490"/>
          </a:xfrm>
          <a:prstGeom prst="rect">
            <a:avLst/>
          </a:prstGeom>
          <a:noFill/>
          <a:ln>
            <a:noFill/>
          </a:ln>
        </p:spPr>
        <p:txBody>
          <a:bodyPr spcFirstLastPara="1" vert="horz" wrap="square" lIns="91425" tIns="45700" rIns="91425" bIns="45700" rtlCol="0" anchor="t" anchorCtr="0">
            <a:no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pPr algn="ctr">
              <a:spcBef>
                <a:spcPts val="0"/>
              </a:spcBef>
            </a:pPr>
            <a:r>
              <a:rPr lang="es-CO" sz="2000" dirty="0">
                <a:latin typeface="Arial Narrow"/>
                <a:ea typeface="Arial Narrow"/>
                <a:cs typeface="Arial Narrow"/>
                <a:sym typeface="Arial Narrow"/>
              </a:rPr>
              <a:t>Se presenta el video del informe 2021 </a:t>
            </a:r>
            <a:endParaRPr lang="es-CO" sz="2000" dirty="0"/>
          </a:p>
        </p:txBody>
      </p:sp>
    </p:spTree>
    <p:extLst>
      <p:ext uri="{BB962C8B-B14F-4D97-AF65-F5344CB8AC3E}">
        <p14:creationId xmlns:p14="http://schemas.microsoft.com/office/powerpoint/2010/main" val="320117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581E71C2-3FC1-41C1-8255-33A1AC802247}"/>
              </a:ext>
            </a:extLst>
          </p:cNvPr>
          <p:cNvSpPr>
            <a:spLocks noGrp="1"/>
          </p:cNvSpPr>
          <p:nvPr>
            <p:ph type="sldNum" sz="quarter" idx="12"/>
          </p:nvPr>
        </p:nvSpPr>
        <p:spPr/>
        <p:txBody>
          <a:bodyPr rtlCol="0"/>
          <a:lstStyle/>
          <a:p>
            <a:pPr rtl="0"/>
            <a:fld id="{03DC2DEF-D2FE-4B45-ABA4-9F153FD1C98A}" type="slidenum">
              <a:rPr lang="es-ES" smtClean="0"/>
              <a:t>15</a:t>
            </a:fld>
            <a:endParaRPr lang="es-ES" dirty="0"/>
          </a:p>
        </p:txBody>
      </p:sp>
      <p:sp>
        <p:nvSpPr>
          <p:cNvPr id="8" name="Google Shape;329;p31">
            <a:extLst>
              <a:ext uri="{FF2B5EF4-FFF2-40B4-BE49-F238E27FC236}">
                <a16:creationId xmlns:a16="http://schemas.microsoft.com/office/drawing/2014/main" id="{C9FA78E8-C3E1-494D-B7AC-EEC972103271}"/>
              </a:ext>
            </a:extLst>
          </p:cNvPr>
          <p:cNvSpPr/>
          <p:nvPr/>
        </p:nvSpPr>
        <p:spPr>
          <a:xfrm>
            <a:off x="5609431" y="2848024"/>
            <a:ext cx="6096000" cy="2174599"/>
          </a:xfrm>
          <a:prstGeom prst="rect">
            <a:avLst/>
          </a:prstGeom>
          <a:noFill/>
          <a:ln>
            <a:noFill/>
          </a:ln>
        </p:spPr>
        <p:txBody>
          <a:bodyPr spcFirstLastPara="1" vert="horz" wrap="square" lIns="91425" tIns="45700" rIns="91425" bIns="45700" rtlCol="0" anchor="t" anchorCtr="0">
            <a:noAutofit/>
          </a:bodyPr>
          <a:lstStyle/>
          <a:p>
            <a:pPr algn="r">
              <a:lnSpc>
                <a:spcPct val="90000"/>
              </a:lnSpc>
            </a:pPr>
            <a:r>
              <a:rPr lang="es-CO" sz="3600" dirty="0">
                <a:solidFill>
                  <a:schemeClr val="accent3"/>
                </a:solidFill>
                <a:latin typeface="Arial Narrow"/>
                <a:ea typeface="+mj-ea"/>
                <a:cs typeface="+mj-cs"/>
                <a:sym typeface="Arial Narrow"/>
              </a:rPr>
              <a:t>Revisión del alcance y participación durante el 2021</a:t>
            </a:r>
            <a:endParaRPr sz="3600" dirty="0">
              <a:solidFill>
                <a:schemeClr val="accent3"/>
              </a:solidFill>
              <a:latin typeface="Arial Narrow"/>
              <a:ea typeface="+mj-ea"/>
              <a:cs typeface="+mj-cs"/>
              <a:sym typeface="Arial Narrow"/>
            </a:endParaRPr>
          </a:p>
          <a:p>
            <a:pPr algn="r">
              <a:lnSpc>
                <a:spcPct val="90000"/>
              </a:lnSpc>
            </a:pPr>
            <a:endParaRPr sz="3600" b="1" dirty="0">
              <a:solidFill>
                <a:schemeClr val="accent3"/>
              </a:solidFill>
              <a:latin typeface="Arial Narrow"/>
              <a:ea typeface="+mj-ea"/>
              <a:cs typeface="+mj-cs"/>
              <a:sym typeface="Arial Narrow"/>
            </a:endParaRPr>
          </a:p>
          <a:p>
            <a:pPr algn="r">
              <a:lnSpc>
                <a:spcPct val="90000"/>
              </a:lnSpc>
            </a:pPr>
            <a:endParaRPr sz="3600" b="1" dirty="0">
              <a:solidFill>
                <a:schemeClr val="accent3"/>
              </a:solidFill>
              <a:latin typeface="Arial Narrow"/>
              <a:ea typeface="+mj-ea"/>
              <a:cs typeface="+mj-cs"/>
              <a:sym typeface="Arial Narrow"/>
            </a:endParaRPr>
          </a:p>
        </p:txBody>
      </p:sp>
      <p:pic>
        <p:nvPicPr>
          <p:cNvPr id="17" name="Marcador de posición de imagen 27">
            <a:extLst>
              <a:ext uri="{FF2B5EF4-FFF2-40B4-BE49-F238E27FC236}">
                <a16:creationId xmlns:a16="http://schemas.microsoft.com/office/drawing/2014/main" id="{EC45044F-5897-4B3E-8185-B33218358650}"/>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8293" t="-6483" r="-18293" b="-6483"/>
          <a:stretch/>
        </p:blipFill>
        <p:spPr>
          <a:xfrm>
            <a:off x="1198259" y="2636039"/>
            <a:ext cx="3141909" cy="2598571"/>
          </a:xfrm>
          <a:prstGeom prst="rect">
            <a:avLst/>
          </a:prstGeom>
        </p:spPr>
      </p:pic>
      <p:sp>
        <p:nvSpPr>
          <p:cNvPr id="9" name="Título 8">
            <a:extLst>
              <a:ext uri="{FF2B5EF4-FFF2-40B4-BE49-F238E27FC236}">
                <a16:creationId xmlns:a16="http://schemas.microsoft.com/office/drawing/2014/main" id="{2A2EBC44-84EE-4D0D-A349-A9A410B86414}"/>
              </a:ext>
            </a:extLst>
          </p:cNvPr>
          <p:cNvSpPr>
            <a:spLocks noGrp="1"/>
          </p:cNvSpPr>
          <p:nvPr>
            <p:ph type="title"/>
          </p:nvPr>
        </p:nvSpPr>
        <p:spPr/>
        <p:txBody>
          <a:bodyPr>
            <a:normAutofit/>
          </a:bodyPr>
          <a:lstStyle/>
          <a:p>
            <a:r>
              <a:rPr lang="es-CO" sz="3600" b="1" dirty="0">
                <a:solidFill>
                  <a:schemeClr val="accent3"/>
                </a:solidFill>
                <a:latin typeface="Arial Narrow"/>
                <a:ea typeface="+mj-ea"/>
                <a:cs typeface="+mj-cs"/>
                <a:sym typeface="Arial Narrow"/>
              </a:rPr>
              <a:t>Comité De Control Social</a:t>
            </a:r>
            <a:endParaRPr lang="es-CO" dirty="0"/>
          </a:p>
        </p:txBody>
      </p:sp>
    </p:spTree>
    <p:extLst>
      <p:ext uri="{BB962C8B-B14F-4D97-AF65-F5344CB8AC3E}">
        <p14:creationId xmlns:p14="http://schemas.microsoft.com/office/powerpoint/2010/main" val="290002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16</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335756" y="1368598"/>
            <a:ext cx="11520487"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5" y="391114"/>
            <a:ext cx="6731690" cy="75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dirty="0">
                <a:latin typeface="Arial Narrow"/>
                <a:sym typeface="Arial Narrow"/>
              </a:rPr>
              <a:t>Comité de control social</a:t>
            </a:r>
            <a:endParaRPr lang="es-CO" dirty="0"/>
          </a:p>
        </p:txBody>
      </p:sp>
      <p:sp>
        <p:nvSpPr>
          <p:cNvPr id="8" name="CuadroTexto 7">
            <a:extLst>
              <a:ext uri="{FF2B5EF4-FFF2-40B4-BE49-F238E27FC236}">
                <a16:creationId xmlns:a16="http://schemas.microsoft.com/office/drawing/2014/main" id="{6D8E3B93-705B-4F2F-8B32-4D40836B8492}"/>
              </a:ext>
            </a:extLst>
          </p:cNvPr>
          <p:cNvSpPr txBox="1"/>
          <p:nvPr/>
        </p:nvSpPr>
        <p:spPr>
          <a:xfrm>
            <a:off x="522736" y="999505"/>
            <a:ext cx="10996164" cy="5762411"/>
          </a:xfrm>
          <a:prstGeom prst="rect">
            <a:avLst/>
          </a:prstGeom>
          <a:noFill/>
        </p:spPr>
        <p:txBody>
          <a:bodyPr wrap="square" rtlCol="0">
            <a:spAutoFit/>
          </a:bodyPr>
          <a:lstStyle/>
          <a:p>
            <a:pPr>
              <a:lnSpc>
                <a:spcPct val="107000"/>
              </a:lnSpc>
              <a:spcAft>
                <a:spcPts val="800"/>
              </a:spcAft>
            </a:pPr>
            <a:r>
              <a:rPr lang="es-CO" sz="1400" b="1" dirty="0">
                <a:effectLst/>
                <a:latin typeface="Arial" panose="020B0604020202020204" pitchFamily="34" charset="0"/>
                <a:ea typeface="Calibri" panose="020F0502020204030204" pitchFamily="34" charset="0"/>
                <a:cs typeface="Arial" panose="020B0604020202020204" pitchFamily="34" charset="0"/>
              </a:rPr>
              <a:t>Señores: Asamblea </a:t>
            </a:r>
          </a:p>
          <a:p>
            <a:pPr>
              <a:lnSpc>
                <a:spcPct val="107000"/>
              </a:lnSpc>
              <a:spcAft>
                <a:spcPts val="800"/>
              </a:spcAft>
            </a:pPr>
            <a:r>
              <a:rPr lang="es-CO" sz="1400" dirty="0">
                <a:effectLst/>
                <a:latin typeface="Arial" panose="020B0604020202020204" pitchFamily="34" charset="0"/>
                <a:ea typeface="Calibri" panose="020F0502020204030204" pitchFamily="34" charset="0"/>
                <a:cs typeface="Arial" panose="020B0604020202020204" pitchFamily="34" charset="0"/>
              </a:rPr>
              <a:t>FONDO DE EMPLEADOS SALAMANCA </a:t>
            </a:r>
            <a:r>
              <a:rPr lang="es-CO" sz="1400" b="1" dirty="0">
                <a:latin typeface="Arial" panose="020B0604020202020204" pitchFamily="34" charset="0"/>
                <a:ea typeface="Calibri" panose="020F0502020204030204" pitchFamily="34" charset="0"/>
                <a:cs typeface="Arial" panose="020B0604020202020204" pitchFamily="34" charset="0"/>
              </a:rPr>
              <a:t>“</a:t>
            </a:r>
            <a:r>
              <a:rPr lang="es-CO" sz="1400" b="1" dirty="0">
                <a:effectLst/>
                <a:latin typeface="Arial" panose="020B0604020202020204" pitchFamily="34" charset="0"/>
                <a:ea typeface="Calibri" panose="020F0502020204030204" pitchFamily="34" charset="0"/>
                <a:cs typeface="Arial" panose="020B0604020202020204" pitchFamily="34" charset="0"/>
              </a:rPr>
              <a:t>FEINSA</a:t>
            </a:r>
            <a:r>
              <a:rPr lang="es-CO" sz="1400" b="1" dirty="0">
                <a:latin typeface="Arial" panose="020B0604020202020204" pitchFamily="34" charset="0"/>
                <a:ea typeface="Calibri" panose="020F0502020204030204" pitchFamily="34" charset="0"/>
                <a:cs typeface="Arial" panose="020B0604020202020204" pitchFamily="34" charset="0"/>
              </a:rPr>
              <a:t>”</a:t>
            </a:r>
            <a:endParaRPr lang="es-CO"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CO" sz="1400" dirty="0">
                <a:latin typeface="Arial" panose="020B0604020202020204" pitchFamily="34" charset="0"/>
                <a:ea typeface="Calibri" panose="020F0502020204030204" pitchFamily="34" charset="0"/>
                <a:cs typeface="Arial" panose="020B0604020202020204" pitchFamily="34" charset="0"/>
              </a:rPr>
              <a:t>E</a:t>
            </a:r>
            <a:r>
              <a:rPr lang="es-CO" sz="1400" dirty="0">
                <a:effectLst/>
                <a:latin typeface="Arial" panose="020B0604020202020204" pitchFamily="34" charset="0"/>
                <a:ea typeface="Calibri" panose="020F0502020204030204" pitchFamily="34" charset="0"/>
                <a:cs typeface="Arial" panose="020B0604020202020204" pitchFamily="34" charset="0"/>
              </a:rPr>
              <a:t>l año 2021 fue un año de nuevos inicios, para todos los asociados al fondo,  sin embargo el comité de control social continuo con las algunas actividades en forma virtual como en el 2020, Se continuidad a los programas de </a:t>
            </a:r>
            <a:r>
              <a:rPr lang="es-CO" sz="1400" dirty="0">
                <a:latin typeface="Arial" panose="020B0604020202020204" pitchFamily="34" charset="0"/>
                <a:ea typeface="Calibri" panose="020F0502020204030204" pitchFamily="34" charset="0"/>
                <a:cs typeface="Arial" panose="020B0604020202020204" pitchFamily="34" charset="0"/>
              </a:rPr>
              <a:t>PLAN LADRILLO Y AUXILIOS EDUCATIVOS, para el comité control social es de suma importancia que todos los asociados reciban un trato basado en la igualdad y equidad para todos es por esto que nuestro reto principal es </a:t>
            </a:r>
            <a:r>
              <a:rPr lang="es-CO" sz="1400" dirty="0">
                <a:effectLst/>
                <a:latin typeface="Arial" panose="020B0604020202020204" pitchFamily="34" charset="0"/>
                <a:ea typeface="Calibri" panose="020F0502020204030204" pitchFamily="34" charset="0"/>
                <a:cs typeface="Arial" panose="020B0604020202020204" pitchFamily="34" charset="0"/>
              </a:rPr>
              <a:t>plantear la </a:t>
            </a:r>
            <a:r>
              <a:rPr lang="es-CO" sz="1400" dirty="0">
                <a:latin typeface="Arial" panose="020B0604020202020204" pitchFamily="34" charset="0"/>
                <a:ea typeface="Calibri" panose="020F0502020204030204" pitchFamily="34" charset="0"/>
                <a:cs typeface="Arial" panose="020B0604020202020204" pitchFamily="34" charset="0"/>
              </a:rPr>
              <a:t>estrategia para el cumplimiento de metas en el periodo del 2022 a 2024, y así enfocar todos nuestros esfuerzos  a identificar a las necesitadas del los asociados y su grupo familiar. </a:t>
            </a:r>
          </a:p>
          <a:p>
            <a:pPr algn="just">
              <a:lnSpc>
                <a:spcPct val="107000"/>
              </a:lnSpc>
              <a:spcAft>
                <a:spcPts val="800"/>
              </a:spcAft>
            </a:pPr>
            <a:r>
              <a:rPr lang="es-CO" sz="1400" dirty="0">
                <a:latin typeface="Arial" panose="020B0604020202020204" pitchFamily="34" charset="0"/>
                <a:ea typeface="Calibri" panose="020F0502020204030204" pitchFamily="34" charset="0"/>
                <a:cs typeface="Arial" panose="020B0604020202020204" pitchFamily="34" charset="0"/>
              </a:rPr>
              <a:t>E</a:t>
            </a:r>
            <a:r>
              <a:rPr lang="es-CO" sz="1400" dirty="0">
                <a:effectLst/>
                <a:latin typeface="Arial" panose="020B0604020202020204" pitchFamily="34" charset="0"/>
                <a:ea typeface="Calibri" panose="020F0502020204030204" pitchFamily="34" charset="0"/>
                <a:cs typeface="Arial" panose="020B0604020202020204" pitchFamily="34" charset="0"/>
              </a:rPr>
              <a:t>n el año 2021,  No se tuvo un trabajo constante con los líderes satélites de cada servicio de alimentación, </a:t>
            </a:r>
            <a:r>
              <a:rPr lang="es-CO" sz="1400" dirty="0">
                <a:latin typeface="Arial" panose="020B0604020202020204" pitchFamily="34" charset="0"/>
                <a:ea typeface="Calibri" panose="020F0502020204030204" pitchFamily="34" charset="0"/>
                <a:cs typeface="Arial" panose="020B0604020202020204" pitchFamily="34" charset="0"/>
              </a:rPr>
              <a:t>por las condiciones de pandemia mundial. No se pudo consolidar </a:t>
            </a:r>
            <a:r>
              <a:rPr lang="es-CO" sz="1400" dirty="0">
                <a:effectLst/>
                <a:latin typeface="Arial" panose="020B0604020202020204" pitchFamily="34" charset="0"/>
                <a:ea typeface="Calibri" panose="020F0502020204030204" pitchFamily="34" charset="0"/>
                <a:cs typeface="Arial" panose="020B0604020202020204" pitchFamily="34" charset="0"/>
              </a:rPr>
              <a:t>esta estrategia de la atención personalizada por parte los satélites o delegados cuando llegue una persona nueva al servicio, sin embargo de la mano de la gerencia y la junta directiva se trabajara para consolidar este planteamiento de trabajo con los lideres satélites</a:t>
            </a:r>
          </a:p>
          <a:p>
            <a:pPr algn="just">
              <a:lnSpc>
                <a:spcPct val="107000"/>
              </a:lnSpc>
              <a:spcAft>
                <a:spcPts val="0"/>
              </a:spcAft>
            </a:pPr>
            <a:r>
              <a:rPr lang="es-CO" sz="1400" dirty="0">
                <a:effectLst/>
                <a:latin typeface="Arial" panose="020B0604020202020204" pitchFamily="34" charset="0"/>
                <a:ea typeface="Calibri" panose="020F0502020204030204" pitchFamily="34" charset="0"/>
                <a:cs typeface="Arial" panose="020B0604020202020204" pitchFamily="34" charset="0"/>
              </a:rPr>
              <a:t>Por ultimo damos fe de la realización y ejecución transparente de los eventos realizados a lo largo del año 2021 </a:t>
            </a:r>
            <a:r>
              <a:rPr lang="es-CO" sz="1400" b="1" dirty="0">
                <a:effectLst/>
                <a:latin typeface="Arial" panose="020B0604020202020204" pitchFamily="34" charset="0"/>
                <a:ea typeface="Calibri" panose="020F0502020204030204" pitchFamily="34" charset="0"/>
                <a:cs typeface="Arial" panose="020B0604020202020204" pitchFamily="34" charset="0"/>
              </a:rPr>
              <a:t>(entrega del kit escolar, entrega de bono escolar, ejecución plan ladrillo, bono </a:t>
            </a:r>
            <a:r>
              <a:rPr lang="es-CO" sz="1400" b="1" dirty="0">
                <a:latin typeface="Arial" panose="020B0604020202020204" pitchFamily="34" charset="0"/>
                <a:ea typeface="Calibri" panose="020F0502020204030204" pitchFamily="34" charset="0"/>
                <a:cs typeface="Arial" panose="020B0604020202020204" pitchFamily="34" charset="0"/>
              </a:rPr>
              <a:t>regalo navideño) </a:t>
            </a:r>
          </a:p>
          <a:p>
            <a:pPr algn="just">
              <a:lnSpc>
                <a:spcPct val="107000"/>
              </a:lnSpc>
              <a:spcAft>
                <a:spcPts val="0"/>
              </a:spcAft>
            </a:pPr>
            <a:endParaRPr lang="es-CO" sz="1400"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s-CO" sz="1400" dirty="0">
                <a:effectLst/>
                <a:latin typeface="Arial" panose="020B0604020202020204" pitchFamily="34" charset="0"/>
                <a:ea typeface="Calibri" panose="020F0502020204030204" pitchFamily="34" charset="0"/>
                <a:cs typeface="Arial" panose="020B0604020202020204" pitchFamily="34" charset="0"/>
              </a:rPr>
              <a:t>Para 2022 </a:t>
            </a:r>
            <a:r>
              <a:rPr lang="es-CO" sz="1400" dirty="0">
                <a:latin typeface="Arial" panose="020B0604020202020204" pitchFamily="34" charset="0"/>
                <a:ea typeface="Calibri" panose="020F0502020204030204" pitchFamily="34" charset="0"/>
                <a:cs typeface="Arial" panose="020B0604020202020204" pitchFamily="34" charset="0"/>
              </a:rPr>
              <a:t>se cuantiara apoyando al fondo en la estrategia de actualización de datos que esta dirigida a todos</a:t>
            </a:r>
            <a:r>
              <a:rPr lang="es-CO" sz="1400" dirty="0">
                <a:effectLst/>
                <a:latin typeface="Arial" panose="020B0604020202020204" pitchFamily="34" charset="0"/>
                <a:ea typeface="Calibri" panose="020F0502020204030204" pitchFamily="34" charset="0"/>
                <a:cs typeface="Arial" panose="020B0604020202020204" pitchFamily="34" charset="0"/>
              </a:rPr>
              <a:t> los asociados, para </a:t>
            </a:r>
            <a:r>
              <a:rPr lang="es-CO" sz="1400" dirty="0">
                <a:latin typeface="Arial" panose="020B0604020202020204" pitchFamily="34" charset="0"/>
                <a:ea typeface="Calibri" panose="020F0502020204030204" pitchFamily="34" charset="0"/>
                <a:cs typeface="Arial" panose="020B0604020202020204" pitchFamily="34" charset="0"/>
              </a:rPr>
              <a:t>identificar y</a:t>
            </a:r>
            <a:r>
              <a:rPr lang="es-CO" sz="1400" dirty="0">
                <a:effectLst/>
                <a:latin typeface="Arial" panose="020B0604020202020204" pitchFamily="34" charset="0"/>
                <a:ea typeface="Calibri" panose="020F0502020204030204" pitchFamily="34" charset="0"/>
                <a:cs typeface="Arial" panose="020B0604020202020204" pitchFamily="34" charset="0"/>
              </a:rPr>
              <a:t> conocer más de cerca sus necesidades, esta herramienta de medición servirá para el conocimiento de los productos, nivel de satisfacción, oportunidad en la respuesta y la misma fidelización que se tiene frente a nuestro fondo de empleados FEINSA.</a:t>
            </a:r>
          </a:p>
          <a:p>
            <a:pPr algn="just">
              <a:lnSpc>
                <a:spcPct val="107000"/>
              </a:lnSpc>
              <a:spcAft>
                <a:spcPts val="0"/>
              </a:spcAft>
            </a:pPr>
            <a:endParaRPr lang="es-MX" sz="1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s-MX" sz="1400" dirty="0">
                <a:latin typeface="Arial" panose="020B0604020202020204" pitchFamily="34" charset="0"/>
                <a:ea typeface="Calibri" panose="020F0502020204030204" pitchFamily="34" charset="0"/>
                <a:cs typeface="Arial" panose="020B0604020202020204" pitchFamily="34" charset="0"/>
              </a:rPr>
              <a:t>Por ultimo se verifica el cumplimiento legal del fondo de empleados Salamanca FEINSA durante el año 2021,</a:t>
            </a:r>
            <a:endParaRPr lang="es-CO"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CO" sz="14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s-CO" sz="1400" dirty="0">
                <a:effectLst/>
                <a:latin typeface="Arial" panose="020B0604020202020204" pitchFamily="34" charset="0"/>
                <a:ea typeface="Calibri" panose="020F0502020204030204" pitchFamily="34" charset="0"/>
                <a:cs typeface="Arial" panose="020B0604020202020204" pitchFamily="34" charset="0"/>
              </a:rPr>
              <a:t>Atentamente,</a:t>
            </a:r>
          </a:p>
          <a:p>
            <a:pPr>
              <a:lnSpc>
                <a:spcPct val="107000"/>
              </a:lnSpc>
              <a:spcAft>
                <a:spcPts val="800"/>
              </a:spcAft>
            </a:pPr>
            <a:r>
              <a:rPr lang="es-CO" sz="1400" dirty="0">
                <a:effectLst/>
                <a:latin typeface="Arial" panose="020B0604020202020204" pitchFamily="34" charset="0"/>
                <a:ea typeface="Calibri" panose="020F0502020204030204" pitchFamily="34" charset="0"/>
                <a:cs typeface="Arial" panose="020B0604020202020204" pitchFamily="34" charset="0"/>
              </a:rPr>
              <a:t> </a:t>
            </a:r>
            <a:r>
              <a:rPr lang="es-CO" sz="1400" b="1" dirty="0">
                <a:effectLst/>
                <a:latin typeface="Arial" panose="020B0604020202020204" pitchFamily="34" charset="0"/>
                <a:ea typeface="Calibri" panose="020F0502020204030204" pitchFamily="34" charset="0"/>
                <a:cs typeface="Arial" panose="020B0604020202020204" pitchFamily="34" charset="0"/>
              </a:rPr>
              <a:t>COMITÉ DE CONTROL SOCIAL</a:t>
            </a:r>
            <a:endParaRPr lang="es-CO"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4947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581E71C2-3FC1-41C1-8255-33A1AC802247}"/>
              </a:ext>
            </a:extLst>
          </p:cNvPr>
          <p:cNvSpPr>
            <a:spLocks noGrp="1"/>
          </p:cNvSpPr>
          <p:nvPr>
            <p:ph type="sldNum" sz="quarter" idx="12"/>
          </p:nvPr>
        </p:nvSpPr>
        <p:spPr/>
        <p:txBody>
          <a:bodyPr rtlCol="0"/>
          <a:lstStyle/>
          <a:p>
            <a:pPr rtl="0"/>
            <a:fld id="{03DC2DEF-D2FE-4B45-ABA4-9F153FD1C98A}" type="slidenum">
              <a:rPr lang="es-ES" smtClean="0"/>
              <a:t>17</a:t>
            </a:fld>
            <a:endParaRPr lang="es-ES" dirty="0"/>
          </a:p>
        </p:txBody>
      </p:sp>
      <p:grpSp>
        <p:nvGrpSpPr>
          <p:cNvPr id="6" name="Grupo 5" descr="icono de persona con micrófono">
            <a:extLst>
              <a:ext uri="{FF2B5EF4-FFF2-40B4-BE49-F238E27FC236}">
                <a16:creationId xmlns:a16="http://schemas.microsoft.com/office/drawing/2014/main" id="{C2627BA6-EE90-4744-9170-59075DC827D3}"/>
              </a:ext>
            </a:extLst>
          </p:cNvPr>
          <p:cNvGrpSpPr/>
          <p:nvPr/>
        </p:nvGrpSpPr>
        <p:grpSpPr>
          <a:xfrm>
            <a:off x="1495563" y="2461640"/>
            <a:ext cx="2188541" cy="2188541"/>
            <a:chOff x="501650" y="8172450"/>
            <a:chExt cx="631825" cy="631825"/>
          </a:xfrm>
        </p:grpSpPr>
        <p:sp>
          <p:nvSpPr>
            <p:cNvPr id="7" name="Elipse 166">
              <a:extLst>
                <a:ext uri="{FF2B5EF4-FFF2-40B4-BE49-F238E27FC236}">
                  <a16:creationId xmlns:a16="http://schemas.microsoft.com/office/drawing/2014/main" id="{853B8D0C-BDBB-4078-B356-C792D0AB7769}"/>
                </a:ext>
              </a:extLst>
            </p:cNvPr>
            <p:cNvSpPr>
              <a:spLocks noChangeArrowheads="1"/>
            </p:cNvSpPr>
            <p:nvPr/>
          </p:nvSpPr>
          <p:spPr bwMode="auto">
            <a:xfrm>
              <a:off x="501650" y="8172450"/>
              <a:ext cx="631825" cy="631825"/>
            </a:xfrm>
            <a:prstGeom prst="ellipse">
              <a:avLst/>
            </a:pr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10" name="Forma libre 190">
              <a:extLst>
                <a:ext uri="{FF2B5EF4-FFF2-40B4-BE49-F238E27FC236}">
                  <a16:creationId xmlns:a16="http://schemas.microsoft.com/office/drawing/2014/main" id="{5DCE1668-05E9-479B-8A8D-3C4729C5BE2E}"/>
                </a:ext>
              </a:extLst>
            </p:cNvPr>
            <p:cNvSpPr>
              <a:spLocks noEditPoints="1"/>
            </p:cNvSpPr>
            <p:nvPr/>
          </p:nvSpPr>
          <p:spPr bwMode="auto">
            <a:xfrm>
              <a:off x="615950" y="8235950"/>
              <a:ext cx="447675" cy="457200"/>
            </a:xfrm>
            <a:custGeom>
              <a:avLst/>
              <a:gdLst>
                <a:gd name="T0" fmla="*/ 102 w 141"/>
                <a:gd name="T1" fmla="*/ 88 h 144"/>
                <a:gd name="T2" fmla="*/ 112 w 141"/>
                <a:gd name="T3" fmla="*/ 90 h 144"/>
                <a:gd name="T4" fmla="*/ 100 w 141"/>
                <a:gd name="T5" fmla="*/ 98 h 144"/>
                <a:gd name="T6" fmla="*/ 136 w 141"/>
                <a:gd name="T7" fmla="*/ 141 h 144"/>
                <a:gd name="T8" fmla="*/ 118 w 141"/>
                <a:gd name="T9" fmla="*/ 125 h 144"/>
                <a:gd name="T10" fmla="*/ 120 w 141"/>
                <a:gd name="T11" fmla="*/ 121 h 144"/>
                <a:gd name="T12" fmla="*/ 109 w 141"/>
                <a:gd name="T13" fmla="*/ 143 h 144"/>
                <a:gd name="T14" fmla="*/ 1 w 141"/>
                <a:gd name="T15" fmla="*/ 110 h 144"/>
                <a:gd name="T16" fmla="*/ 33 w 141"/>
                <a:gd name="T17" fmla="*/ 69 h 144"/>
                <a:gd name="T18" fmla="*/ 53 w 141"/>
                <a:gd name="T19" fmla="*/ 89 h 144"/>
                <a:gd name="T20" fmla="*/ 69 w 141"/>
                <a:gd name="T21" fmla="*/ 78 h 144"/>
                <a:gd name="T22" fmla="*/ 69 w 141"/>
                <a:gd name="T23" fmla="*/ 103 h 144"/>
                <a:gd name="T24" fmla="*/ 106 w 141"/>
                <a:gd name="T25" fmla="*/ 78 h 144"/>
                <a:gd name="T26" fmla="*/ 133 w 141"/>
                <a:gd name="T27" fmla="*/ 100 h 144"/>
                <a:gd name="T28" fmla="*/ 126 w 141"/>
                <a:gd name="T29" fmla="*/ 121 h 144"/>
                <a:gd name="T30" fmla="*/ 138 w 141"/>
                <a:gd name="T31" fmla="*/ 132 h 144"/>
                <a:gd name="T32" fmla="*/ 110 w 141"/>
                <a:gd name="T33" fmla="*/ 82 h 144"/>
                <a:gd name="T34" fmla="*/ 110 w 141"/>
                <a:gd name="T35" fmla="*/ 118 h 144"/>
                <a:gd name="T36" fmla="*/ 110 w 141"/>
                <a:gd name="T37" fmla="*/ 82 h 144"/>
                <a:gd name="T38" fmla="*/ 59 w 141"/>
                <a:gd name="T39" fmla="*/ 126 h 144"/>
                <a:gd name="T40" fmla="*/ 61 w 141"/>
                <a:gd name="T41" fmla="*/ 89 h 144"/>
                <a:gd name="T42" fmla="*/ 56 w 141"/>
                <a:gd name="T43" fmla="*/ 83 h 144"/>
                <a:gd name="T44" fmla="*/ 52 w 141"/>
                <a:gd name="T45" fmla="*/ 110 h 144"/>
                <a:gd name="T46" fmla="*/ 105 w 141"/>
                <a:gd name="T47" fmla="*/ 138 h 144"/>
                <a:gd name="T48" fmla="*/ 87 w 141"/>
                <a:gd name="T49" fmla="*/ 100 h 144"/>
                <a:gd name="T50" fmla="*/ 87 w 141"/>
                <a:gd name="T51" fmla="*/ 74 h 144"/>
                <a:gd name="T52" fmla="*/ 31 w 141"/>
                <a:gd name="T53" fmla="*/ 74 h 144"/>
                <a:gd name="T54" fmla="*/ 6 w 141"/>
                <a:gd name="T55" fmla="*/ 109 h 144"/>
                <a:gd name="T56" fmla="*/ 25 w 141"/>
                <a:gd name="T57" fmla="*/ 138 h 144"/>
                <a:gd name="T58" fmla="*/ 29 w 141"/>
                <a:gd name="T59" fmla="*/ 124 h 144"/>
                <a:gd name="T60" fmla="*/ 89 w 141"/>
                <a:gd name="T61" fmla="*/ 138 h 144"/>
                <a:gd name="T62" fmla="*/ 93 w 141"/>
                <a:gd name="T63" fmla="*/ 124 h 144"/>
                <a:gd name="T64" fmla="*/ 135 w 141"/>
                <a:gd name="T65" fmla="*/ 134 h 144"/>
                <a:gd name="T66" fmla="*/ 124 w 141"/>
                <a:gd name="T67" fmla="*/ 127 h 144"/>
                <a:gd name="T68" fmla="*/ 134 w 141"/>
                <a:gd name="T69" fmla="*/ 138 h 144"/>
                <a:gd name="T70" fmla="*/ 29 w 141"/>
                <a:gd name="T71" fmla="*/ 30 h 144"/>
                <a:gd name="T72" fmla="*/ 89 w 141"/>
                <a:gd name="T73" fmla="*/ 30 h 144"/>
                <a:gd name="T74" fmla="*/ 29 w 141"/>
                <a:gd name="T75" fmla="*/ 30 h 144"/>
                <a:gd name="T76" fmla="*/ 64 w 141"/>
                <a:gd name="T77" fmla="*/ 13 h 144"/>
                <a:gd name="T78" fmla="*/ 68 w 141"/>
                <a:gd name="T79" fmla="*/ 13 h 144"/>
                <a:gd name="T80" fmla="*/ 80 w 141"/>
                <a:gd name="T81" fmla="*/ 16 h 144"/>
                <a:gd name="T82" fmla="*/ 37 w 141"/>
                <a:gd name="T83" fmla="*/ 18 h 144"/>
                <a:gd name="T84" fmla="*/ 59 w 141"/>
                <a:gd name="T85" fmla="*/ 69 h 144"/>
                <a:gd name="T86" fmla="*/ 82 w 141"/>
                <a:gd name="T87" fmla="*/ 20 h 144"/>
                <a:gd name="T88" fmla="*/ 66 w 141"/>
                <a:gd name="T89" fmla="*/ 18 h 144"/>
                <a:gd name="T90" fmla="*/ 35 w 141"/>
                <a:gd name="T91" fmla="*/ 2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1" h="144">
                  <a:moveTo>
                    <a:pt x="96" y="97"/>
                  </a:moveTo>
                  <a:cubicBezTo>
                    <a:pt x="97" y="93"/>
                    <a:pt x="99" y="90"/>
                    <a:pt x="102" y="88"/>
                  </a:cubicBezTo>
                  <a:cubicBezTo>
                    <a:pt x="106" y="85"/>
                    <a:pt x="109" y="85"/>
                    <a:pt x="113" y="86"/>
                  </a:cubicBezTo>
                  <a:cubicBezTo>
                    <a:pt x="112" y="90"/>
                    <a:pt x="112" y="90"/>
                    <a:pt x="112" y="90"/>
                  </a:cubicBezTo>
                  <a:cubicBezTo>
                    <a:pt x="110" y="89"/>
                    <a:pt x="107" y="90"/>
                    <a:pt x="105" y="91"/>
                  </a:cubicBezTo>
                  <a:cubicBezTo>
                    <a:pt x="102" y="93"/>
                    <a:pt x="101" y="95"/>
                    <a:pt x="100" y="98"/>
                  </a:cubicBezTo>
                  <a:lnTo>
                    <a:pt x="96" y="97"/>
                  </a:lnTo>
                  <a:close/>
                  <a:moveTo>
                    <a:pt x="136" y="141"/>
                  </a:moveTo>
                  <a:cubicBezTo>
                    <a:pt x="132" y="144"/>
                    <a:pt x="129" y="142"/>
                    <a:pt x="127" y="139"/>
                  </a:cubicBezTo>
                  <a:cubicBezTo>
                    <a:pt x="118" y="125"/>
                    <a:pt x="118" y="125"/>
                    <a:pt x="118" y="125"/>
                  </a:cubicBezTo>
                  <a:cubicBezTo>
                    <a:pt x="122" y="123"/>
                    <a:pt x="122" y="123"/>
                    <a:pt x="122" y="123"/>
                  </a:cubicBezTo>
                  <a:cubicBezTo>
                    <a:pt x="120" y="121"/>
                    <a:pt x="120" y="121"/>
                    <a:pt x="120" y="121"/>
                  </a:cubicBezTo>
                  <a:cubicBezTo>
                    <a:pt x="118" y="122"/>
                    <a:pt x="116" y="122"/>
                    <a:pt x="114" y="123"/>
                  </a:cubicBezTo>
                  <a:cubicBezTo>
                    <a:pt x="109" y="143"/>
                    <a:pt x="109" y="143"/>
                    <a:pt x="109" y="143"/>
                  </a:cubicBezTo>
                  <a:cubicBezTo>
                    <a:pt x="9" y="143"/>
                    <a:pt x="9" y="143"/>
                    <a:pt x="9" y="143"/>
                  </a:cubicBezTo>
                  <a:cubicBezTo>
                    <a:pt x="1" y="110"/>
                    <a:pt x="1" y="110"/>
                    <a:pt x="1" y="110"/>
                  </a:cubicBezTo>
                  <a:cubicBezTo>
                    <a:pt x="0" y="104"/>
                    <a:pt x="0" y="98"/>
                    <a:pt x="2" y="93"/>
                  </a:cubicBezTo>
                  <a:cubicBezTo>
                    <a:pt x="9" y="69"/>
                    <a:pt x="33" y="69"/>
                    <a:pt x="33" y="69"/>
                  </a:cubicBezTo>
                  <a:cubicBezTo>
                    <a:pt x="49" y="103"/>
                    <a:pt x="49" y="103"/>
                    <a:pt x="49" y="103"/>
                  </a:cubicBezTo>
                  <a:cubicBezTo>
                    <a:pt x="53" y="89"/>
                    <a:pt x="53" y="89"/>
                    <a:pt x="53" y="89"/>
                  </a:cubicBezTo>
                  <a:cubicBezTo>
                    <a:pt x="49" y="78"/>
                    <a:pt x="49" y="78"/>
                    <a:pt x="49" y="78"/>
                  </a:cubicBezTo>
                  <a:cubicBezTo>
                    <a:pt x="69" y="78"/>
                    <a:pt x="69" y="78"/>
                    <a:pt x="69" y="78"/>
                  </a:cubicBezTo>
                  <a:cubicBezTo>
                    <a:pt x="65" y="89"/>
                    <a:pt x="65" y="89"/>
                    <a:pt x="65" y="89"/>
                  </a:cubicBezTo>
                  <a:cubicBezTo>
                    <a:pt x="69" y="103"/>
                    <a:pt x="69" y="103"/>
                    <a:pt x="69" y="103"/>
                  </a:cubicBezTo>
                  <a:cubicBezTo>
                    <a:pt x="84" y="69"/>
                    <a:pt x="84" y="69"/>
                    <a:pt x="84" y="69"/>
                  </a:cubicBezTo>
                  <a:cubicBezTo>
                    <a:pt x="84" y="69"/>
                    <a:pt x="96" y="69"/>
                    <a:pt x="106" y="78"/>
                  </a:cubicBezTo>
                  <a:cubicBezTo>
                    <a:pt x="107" y="77"/>
                    <a:pt x="109" y="77"/>
                    <a:pt x="110" y="77"/>
                  </a:cubicBezTo>
                  <a:cubicBezTo>
                    <a:pt x="123" y="77"/>
                    <a:pt x="133" y="87"/>
                    <a:pt x="133" y="100"/>
                  </a:cubicBezTo>
                  <a:cubicBezTo>
                    <a:pt x="133" y="107"/>
                    <a:pt x="130" y="114"/>
                    <a:pt x="124" y="118"/>
                  </a:cubicBezTo>
                  <a:cubicBezTo>
                    <a:pt x="126" y="121"/>
                    <a:pt x="126" y="121"/>
                    <a:pt x="126" y="121"/>
                  </a:cubicBezTo>
                  <a:cubicBezTo>
                    <a:pt x="130" y="118"/>
                    <a:pt x="130" y="118"/>
                    <a:pt x="130" y="118"/>
                  </a:cubicBezTo>
                  <a:cubicBezTo>
                    <a:pt x="138" y="132"/>
                    <a:pt x="138" y="132"/>
                    <a:pt x="138" y="132"/>
                  </a:cubicBezTo>
                  <a:cubicBezTo>
                    <a:pt x="139" y="134"/>
                    <a:pt x="141" y="139"/>
                    <a:pt x="136" y="141"/>
                  </a:cubicBezTo>
                  <a:close/>
                  <a:moveTo>
                    <a:pt x="110" y="82"/>
                  </a:moveTo>
                  <a:cubicBezTo>
                    <a:pt x="100" y="82"/>
                    <a:pt x="92" y="90"/>
                    <a:pt x="92" y="100"/>
                  </a:cubicBezTo>
                  <a:cubicBezTo>
                    <a:pt x="92" y="110"/>
                    <a:pt x="100" y="118"/>
                    <a:pt x="110" y="118"/>
                  </a:cubicBezTo>
                  <a:cubicBezTo>
                    <a:pt x="120" y="118"/>
                    <a:pt x="128" y="110"/>
                    <a:pt x="128" y="100"/>
                  </a:cubicBezTo>
                  <a:cubicBezTo>
                    <a:pt x="128" y="90"/>
                    <a:pt x="120" y="82"/>
                    <a:pt x="110" y="82"/>
                  </a:cubicBezTo>
                  <a:close/>
                  <a:moveTo>
                    <a:pt x="52" y="110"/>
                  </a:moveTo>
                  <a:cubicBezTo>
                    <a:pt x="59" y="126"/>
                    <a:pt x="59" y="126"/>
                    <a:pt x="59" y="126"/>
                  </a:cubicBezTo>
                  <a:cubicBezTo>
                    <a:pt x="66" y="110"/>
                    <a:pt x="66" y="110"/>
                    <a:pt x="66" y="110"/>
                  </a:cubicBezTo>
                  <a:cubicBezTo>
                    <a:pt x="61" y="89"/>
                    <a:pt x="61" y="89"/>
                    <a:pt x="61" y="89"/>
                  </a:cubicBezTo>
                  <a:cubicBezTo>
                    <a:pt x="62" y="83"/>
                    <a:pt x="62" y="83"/>
                    <a:pt x="62" y="83"/>
                  </a:cubicBezTo>
                  <a:cubicBezTo>
                    <a:pt x="56" y="83"/>
                    <a:pt x="56" y="83"/>
                    <a:pt x="56" y="83"/>
                  </a:cubicBezTo>
                  <a:cubicBezTo>
                    <a:pt x="57" y="89"/>
                    <a:pt x="57" y="89"/>
                    <a:pt x="57" y="89"/>
                  </a:cubicBezTo>
                  <a:lnTo>
                    <a:pt x="52" y="110"/>
                  </a:lnTo>
                  <a:close/>
                  <a:moveTo>
                    <a:pt x="93" y="138"/>
                  </a:moveTo>
                  <a:cubicBezTo>
                    <a:pt x="105" y="138"/>
                    <a:pt x="105" y="138"/>
                    <a:pt x="105" y="138"/>
                  </a:cubicBezTo>
                  <a:cubicBezTo>
                    <a:pt x="109" y="123"/>
                    <a:pt x="109" y="123"/>
                    <a:pt x="109" y="123"/>
                  </a:cubicBezTo>
                  <a:cubicBezTo>
                    <a:pt x="97" y="122"/>
                    <a:pt x="87" y="112"/>
                    <a:pt x="87" y="100"/>
                  </a:cubicBezTo>
                  <a:cubicBezTo>
                    <a:pt x="87" y="91"/>
                    <a:pt x="93" y="83"/>
                    <a:pt x="101" y="79"/>
                  </a:cubicBezTo>
                  <a:cubicBezTo>
                    <a:pt x="97" y="76"/>
                    <a:pt x="92" y="75"/>
                    <a:pt x="87" y="74"/>
                  </a:cubicBezTo>
                  <a:cubicBezTo>
                    <a:pt x="59" y="137"/>
                    <a:pt x="59" y="137"/>
                    <a:pt x="59" y="137"/>
                  </a:cubicBezTo>
                  <a:cubicBezTo>
                    <a:pt x="31" y="74"/>
                    <a:pt x="31" y="74"/>
                    <a:pt x="31" y="74"/>
                  </a:cubicBezTo>
                  <a:cubicBezTo>
                    <a:pt x="19" y="75"/>
                    <a:pt x="10" y="83"/>
                    <a:pt x="6" y="94"/>
                  </a:cubicBezTo>
                  <a:cubicBezTo>
                    <a:pt x="5" y="99"/>
                    <a:pt x="5" y="104"/>
                    <a:pt x="6" y="109"/>
                  </a:cubicBezTo>
                  <a:cubicBezTo>
                    <a:pt x="13" y="138"/>
                    <a:pt x="13" y="138"/>
                    <a:pt x="13" y="138"/>
                  </a:cubicBezTo>
                  <a:cubicBezTo>
                    <a:pt x="25" y="138"/>
                    <a:pt x="25" y="138"/>
                    <a:pt x="25" y="138"/>
                  </a:cubicBezTo>
                  <a:cubicBezTo>
                    <a:pt x="25" y="124"/>
                    <a:pt x="25" y="124"/>
                    <a:pt x="25" y="124"/>
                  </a:cubicBezTo>
                  <a:cubicBezTo>
                    <a:pt x="29" y="124"/>
                    <a:pt x="29" y="124"/>
                    <a:pt x="29" y="124"/>
                  </a:cubicBezTo>
                  <a:cubicBezTo>
                    <a:pt x="29" y="138"/>
                    <a:pt x="29" y="138"/>
                    <a:pt x="29" y="138"/>
                  </a:cubicBezTo>
                  <a:cubicBezTo>
                    <a:pt x="89" y="138"/>
                    <a:pt x="89" y="138"/>
                    <a:pt x="89" y="138"/>
                  </a:cubicBezTo>
                  <a:cubicBezTo>
                    <a:pt x="89" y="124"/>
                    <a:pt x="89" y="124"/>
                    <a:pt x="89" y="124"/>
                  </a:cubicBezTo>
                  <a:cubicBezTo>
                    <a:pt x="93" y="124"/>
                    <a:pt x="93" y="124"/>
                    <a:pt x="93" y="124"/>
                  </a:cubicBezTo>
                  <a:cubicBezTo>
                    <a:pt x="93" y="138"/>
                    <a:pt x="93" y="138"/>
                    <a:pt x="93" y="138"/>
                  </a:cubicBezTo>
                  <a:close/>
                  <a:moveTo>
                    <a:pt x="135" y="134"/>
                  </a:moveTo>
                  <a:cubicBezTo>
                    <a:pt x="128" y="124"/>
                    <a:pt x="128" y="124"/>
                    <a:pt x="128" y="124"/>
                  </a:cubicBezTo>
                  <a:cubicBezTo>
                    <a:pt x="124" y="127"/>
                    <a:pt x="124" y="127"/>
                    <a:pt x="124" y="127"/>
                  </a:cubicBezTo>
                  <a:cubicBezTo>
                    <a:pt x="131" y="137"/>
                    <a:pt x="131" y="137"/>
                    <a:pt x="131" y="137"/>
                  </a:cubicBezTo>
                  <a:cubicBezTo>
                    <a:pt x="131" y="138"/>
                    <a:pt x="133" y="138"/>
                    <a:pt x="134" y="138"/>
                  </a:cubicBezTo>
                  <a:cubicBezTo>
                    <a:pt x="135" y="137"/>
                    <a:pt x="135" y="135"/>
                    <a:pt x="135" y="134"/>
                  </a:cubicBezTo>
                  <a:close/>
                  <a:moveTo>
                    <a:pt x="29" y="30"/>
                  </a:moveTo>
                  <a:cubicBezTo>
                    <a:pt x="29" y="14"/>
                    <a:pt x="43" y="0"/>
                    <a:pt x="59" y="0"/>
                  </a:cubicBezTo>
                  <a:cubicBezTo>
                    <a:pt x="75" y="0"/>
                    <a:pt x="89" y="14"/>
                    <a:pt x="89" y="30"/>
                  </a:cubicBezTo>
                  <a:cubicBezTo>
                    <a:pt x="89" y="46"/>
                    <a:pt x="77" y="74"/>
                    <a:pt x="59" y="74"/>
                  </a:cubicBezTo>
                  <a:cubicBezTo>
                    <a:pt x="41" y="74"/>
                    <a:pt x="29" y="46"/>
                    <a:pt x="29" y="30"/>
                  </a:cubicBezTo>
                  <a:close/>
                  <a:moveTo>
                    <a:pt x="37" y="18"/>
                  </a:moveTo>
                  <a:cubicBezTo>
                    <a:pt x="42" y="20"/>
                    <a:pt x="55" y="25"/>
                    <a:pt x="64" y="13"/>
                  </a:cubicBezTo>
                  <a:cubicBezTo>
                    <a:pt x="66" y="10"/>
                    <a:pt x="66" y="10"/>
                    <a:pt x="66" y="10"/>
                  </a:cubicBezTo>
                  <a:cubicBezTo>
                    <a:pt x="68" y="13"/>
                    <a:pt x="68" y="13"/>
                    <a:pt x="68" y="13"/>
                  </a:cubicBezTo>
                  <a:cubicBezTo>
                    <a:pt x="69" y="16"/>
                    <a:pt x="72" y="18"/>
                    <a:pt x="74" y="19"/>
                  </a:cubicBezTo>
                  <a:cubicBezTo>
                    <a:pt x="76" y="19"/>
                    <a:pt x="78" y="18"/>
                    <a:pt x="80" y="16"/>
                  </a:cubicBezTo>
                  <a:cubicBezTo>
                    <a:pt x="75" y="9"/>
                    <a:pt x="68" y="5"/>
                    <a:pt x="59" y="5"/>
                  </a:cubicBezTo>
                  <a:cubicBezTo>
                    <a:pt x="50" y="5"/>
                    <a:pt x="41" y="10"/>
                    <a:pt x="37" y="18"/>
                  </a:cubicBezTo>
                  <a:close/>
                  <a:moveTo>
                    <a:pt x="34" y="30"/>
                  </a:moveTo>
                  <a:cubicBezTo>
                    <a:pt x="34" y="45"/>
                    <a:pt x="46" y="69"/>
                    <a:pt x="59" y="69"/>
                  </a:cubicBezTo>
                  <a:cubicBezTo>
                    <a:pt x="72" y="69"/>
                    <a:pt x="84" y="45"/>
                    <a:pt x="84" y="30"/>
                  </a:cubicBezTo>
                  <a:cubicBezTo>
                    <a:pt x="84" y="27"/>
                    <a:pt x="83" y="23"/>
                    <a:pt x="82" y="20"/>
                  </a:cubicBezTo>
                  <a:cubicBezTo>
                    <a:pt x="80" y="22"/>
                    <a:pt x="77" y="23"/>
                    <a:pt x="74" y="23"/>
                  </a:cubicBezTo>
                  <a:cubicBezTo>
                    <a:pt x="71" y="23"/>
                    <a:pt x="68" y="21"/>
                    <a:pt x="66" y="18"/>
                  </a:cubicBezTo>
                  <a:cubicBezTo>
                    <a:pt x="60" y="24"/>
                    <a:pt x="54" y="26"/>
                    <a:pt x="49" y="26"/>
                  </a:cubicBezTo>
                  <a:cubicBezTo>
                    <a:pt x="43" y="26"/>
                    <a:pt x="38" y="24"/>
                    <a:pt x="35" y="22"/>
                  </a:cubicBezTo>
                  <a:cubicBezTo>
                    <a:pt x="34" y="25"/>
                    <a:pt x="34" y="27"/>
                    <a:pt x="34" y="30"/>
                  </a:cubicBezTo>
                  <a:close/>
                </a:path>
              </a:pathLst>
            </a:custGeom>
            <a:solidFill>
              <a:schemeClr val="tx2">
                <a:alpha val="50000"/>
              </a:schemeClr>
            </a:solidFill>
            <a:ln>
              <a:noFill/>
            </a:ln>
          </p:spPr>
          <p:txBody>
            <a:bodyPr vert="horz" wrap="square" lIns="91440" tIns="45720" rIns="91440" bIns="45720" numCol="1" rtlCol="0" anchor="t" anchorCtr="0" compatLnSpc="1">
              <a:prstTxWarp prst="textNoShape">
                <a:avLst/>
              </a:prstTxWarp>
            </a:bodyPr>
            <a:lstStyle/>
            <a:p>
              <a:pPr rtl="0"/>
              <a:endParaRPr lang="es-ES" dirty="0"/>
            </a:p>
          </p:txBody>
        </p:sp>
      </p:grpSp>
      <p:pic>
        <p:nvPicPr>
          <p:cNvPr id="2" name="Imagen 1">
            <a:extLst>
              <a:ext uri="{FF2B5EF4-FFF2-40B4-BE49-F238E27FC236}">
                <a16:creationId xmlns:a16="http://schemas.microsoft.com/office/drawing/2014/main" id="{FC50B1F8-1A41-4D93-B482-3A1C88DEFC02}"/>
              </a:ext>
            </a:extLst>
          </p:cNvPr>
          <p:cNvPicPr>
            <a:picLocks noChangeAspect="1"/>
          </p:cNvPicPr>
          <p:nvPr/>
        </p:nvPicPr>
        <p:blipFill>
          <a:blip r:embed="rId3"/>
          <a:stretch>
            <a:fillRect/>
          </a:stretch>
        </p:blipFill>
        <p:spPr>
          <a:xfrm>
            <a:off x="1373608" y="230021"/>
            <a:ext cx="6919560" cy="963251"/>
          </a:xfrm>
          <a:prstGeom prst="rect">
            <a:avLst/>
          </a:prstGeom>
        </p:spPr>
      </p:pic>
      <p:pic>
        <p:nvPicPr>
          <p:cNvPr id="12" name="Imagen 11">
            <a:extLst>
              <a:ext uri="{FF2B5EF4-FFF2-40B4-BE49-F238E27FC236}">
                <a16:creationId xmlns:a16="http://schemas.microsoft.com/office/drawing/2014/main" id="{F1E573D8-A50E-43C5-9E43-5C2C5D7C88FB}"/>
              </a:ext>
            </a:extLst>
          </p:cNvPr>
          <p:cNvPicPr>
            <a:picLocks noChangeAspect="1"/>
          </p:cNvPicPr>
          <p:nvPr/>
        </p:nvPicPr>
        <p:blipFill>
          <a:blip r:embed="rId4"/>
          <a:stretch>
            <a:fillRect/>
          </a:stretch>
        </p:blipFill>
        <p:spPr>
          <a:xfrm>
            <a:off x="5082988" y="2885066"/>
            <a:ext cx="7109012" cy="1122158"/>
          </a:xfrm>
          <a:prstGeom prst="rect">
            <a:avLst/>
          </a:prstGeom>
        </p:spPr>
      </p:pic>
    </p:spTree>
    <p:extLst>
      <p:ext uri="{BB962C8B-B14F-4D97-AF65-F5344CB8AC3E}">
        <p14:creationId xmlns:p14="http://schemas.microsoft.com/office/powerpoint/2010/main" val="196075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DEF48F30-BEB4-44C7-9F35-3BBB61CF89AF}"/>
              </a:ext>
            </a:extLst>
          </p:cNvPr>
          <p:cNvSpPr>
            <a:spLocks noGrp="1"/>
          </p:cNvSpPr>
          <p:nvPr>
            <p:ph type="title"/>
          </p:nvPr>
        </p:nvSpPr>
        <p:spPr>
          <a:xfrm>
            <a:off x="3165077" y="2637139"/>
            <a:ext cx="6637829" cy="2794716"/>
          </a:xfrm>
          <a:noFill/>
          <a:ln>
            <a:noFill/>
          </a:ln>
        </p:spPr>
        <p:txBody>
          <a:bodyPr spcFirstLastPara="1" vert="horz" wrap="square" lIns="91425" tIns="45700" rIns="91425" bIns="45700" rtlCol="0" anchor="t" anchorCtr="0">
            <a:noAutofit/>
          </a:bodyPr>
          <a:lstStyle/>
          <a:p>
            <a:pPr>
              <a:spcBef>
                <a:spcPts val="0"/>
              </a:spcBef>
            </a:pPr>
            <a:r>
              <a:rPr lang="es-ES" sz="6000" dirty="0">
                <a:solidFill>
                  <a:srgbClr val="FF0000"/>
                </a:solidFill>
                <a:latin typeface="Arial Narrow"/>
              </a:rPr>
              <a:t>Estados Financieros a Diciembre 31 de 2021</a:t>
            </a:r>
            <a:endParaRPr lang="es-ES" sz="6000" dirty="0">
              <a:solidFill>
                <a:srgbClr val="FF0000"/>
              </a:solidFill>
              <a:latin typeface="Arial Narrow"/>
              <a:sym typeface="Arial Narrow"/>
            </a:endParaRPr>
          </a:p>
        </p:txBody>
      </p:sp>
      <p:sp>
        <p:nvSpPr>
          <p:cNvPr id="3" name="Marcador de número de diapositiva 2">
            <a:extLst>
              <a:ext uri="{FF2B5EF4-FFF2-40B4-BE49-F238E27FC236}">
                <a16:creationId xmlns:a16="http://schemas.microsoft.com/office/drawing/2014/main" id="{FE60433D-E380-4571-991C-16B6CE7A48BE}"/>
              </a:ext>
            </a:extLst>
          </p:cNvPr>
          <p:cNvSpPr>
            <a:spLocks noGrp="1"/>
          </p:cNvSpPr>
          <p:nvPr>
            <p:ph type="sldNum" sz="quarter" idx="12"/>
          </p:nvPr>
        </p:nvSpPr>
        <p:spPr/>
        <p:txBody>
          <a:bodyPr rtlCol="0"/>
          <a:lstStyle/>
          <a:p>
            <a:pPr rtl="0"/>
            <a:fld id="{03DC2DEF-D2FE-4B45-ABA4-9F153FD1C98A}" type="slidenum">
              <a:rPr lang="es-ES" smtClean="0"/>
              <a:t>18</a:t>
            </a:fld>
            <a:endParaRPr lang="es-ES"/>
          </a:p>
        </p:txBody>
      </p:sp>
      <p:pic>
        <p:nvPicPr>
          <p:cNvPr id="23" name="Google Shape;121;p17">
            <a:extLst>
              <a:ext uri="{FF2B5EF4-FFF2-40B4-BE49-F238E27FC236}">
                <a16:creationId xmlns:a16="http://schemas.microsoft.com/office/drawing/2014/main" id="{62BE09E6-E772-4CE4-9E87-F629737BC9C5}"/>
              </a:ext>
            </a:extLst>
          </p:cNvPr>
          <p:cNvPicPr preferRelativeResize="0"/>
          <p:nvPr/>
        </p:nvPicPr>
        <p:blipFill rotWithShape="1">
          <a:blip r:embed="rId3">
            <a:alphaModFix/>
          </a:blip>
          <a:srcRect/>
          <a:stretch/>
        </p:blipFill>
        <p:spPr>
          <a:xfrm>
            <a:off x="3979572" y="-231820"/>
            <a:ext cx="3245476" cy="2614411"/>
          </a:xfrm>
          <a:prstGeom prst="rect">
            <a:avLst/>
          </a:prstGeom>
          <a:noFill/>
          <a:ln>
            <a:noFill/>
          </a:ln>
        </p:spPr>
      </p:pic>
    </p:spTree>
    <p:extLst>
      <p:ext uri="{BB962C8B-B14F-4D97-AF65-F5344CB8AC3E}">
        <p14:creationId xmlns:p14="http://schemas.microsoft.com/office/powerpoint/2010/main" val="565030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rtlCol="0"/>
          <a:lstStyle/>
          <a:p>
            <a:pPr rtl="0"/>
            <a:fld id="{03DC2DEF-D2FE-4B45-ABA4-9F153FD1C98A}" type="slidenum">
              <a:rPr lang="es-ES" smtClean="0"/>
              <a:t>19</a:t>
            </a:fld>
            <a:endParaRPr lang="es-ES"/>
          </a:p>
        </p:txBody>
      </p:sp>
      <p:sp>
        <p:nvSpPr>
          <p:cNvPr id="11" name="Google Shape;118;p17">
            <a:extLst>
              <a:ext uri="{FF2B5EF4-FFF2-40B4-BE49-F238E27FC236}">
                <a16:creationId xmlns:a16="http://schemas.microsoft.com/office/drawing/2014/main" id="{AA6E1F5D-59F7-4E03-B4EA-D72C92EDA697}"/>
              </a:ext>
            </a:extLst>
          </p:cNvPr>
          <p:cNvSpPr/>
          <p:nvPr/>
        </p:nvSpPr>
        <p:spPr>
          <a:xfrm>
            <a:off x="540913" y="2846229"/>
            <a:ext cx="10977987" cy="978796"/>
          </a:xfrm>
          <a:prstGeom prst="rect">
            <a:avLst/>
          </a:prstGeom>
          <a:noFill/>
          <a:ln>
            <a:noFill/>
          </a:ln>
        </p:spPr>
        <p:txBody>
          <a:bodyPr spcFirstLastPara="1" wrap="square" lIns="91425" tIns="45700" rIns="91425" bIns="45700" anchor="t" anchorCtr="0">
            <a:noAutofit/>
          </a:bodyPr>
          <a:lstStyle/>
          <a:p>
            <a:pPr lvl="0" algn="ctr">
              <a:lnSpc>
                <a:spcPct val="115000"/>
              </a:lnSpc>
            </a:pPr>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Después de leer los </a:t>
            </a:r>
            <a:r>
              <a:rPr lang="es-ES" sz="2400" b="1" i="1" dirty="0">
                <a:solidFill>
                  <a:schemeClr val="dk1"/>
                </a:solidFill>
                <a:effectLst>
                  <a:outerShdw blurRad="38100" dist="38100" dir="2700000" algn="tl">
                    <a:srgbClr val="000000">
                      <a:alpha val="43137"/>
                    </a:srgbClr>
                  </a:outerShdw>
                </a:effectLst>
                <a:latin typeface="Arial"/>
                <a:ea typeface="Arial"/>
                <a:cs typeface="Arial"/>
              </a:rPr>
              <a:t>Estados Financieros a Diciembre 31 de 2021 </a:t>
            </a:r>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se somete a su aprobación, por favor ingresar al siguiente Link</a:t>
            </a:r>
            <a:endParaRPr sz="2400" b="1" i="1" dirty="0">
              <a:solidFill>
                <a:schemeClr val="dk1"/>
              </a:solidFill>
              <a:effectLst>
                <a:outerShdw blurRad="38100" dist="38100" dir="2700000" algn="tl">
                  <a:srgbClr val="000000">
                    <a:alpha val="43137"/>
                  </a:srgbClr>
                </a:outerShdw>
              </a:effectLst>
              <a:latin typeface="Arial"/>
              <a:ea typeface="Arial"/>
              <a:cs typeface="Arial"/>
              <a:sym typeface="Arial"/>
            </a:endParaRPr>
          </a:p>
        </p:txBody>
      </p:sp>
      <p:pic>
        <p:nvPicPr>
          <p:cNvPr id="15" name="Google Shape;121;p17">
            <a:extLst>
              <a:ext uri="{FF2B5EF4-FFF2-40B4-BE49-F238E27FC236}">
                <a16:creationId xmlns:a16="http://schemas.microsoft.com/office/drawing/2014/main" id="{F67CD652-37D5-46D2-A6C5-6FA731A24481}"/>
              </a:ext>
            </a:extLst>
          </p:cNvPr>
          <p:cNvPicPr preferRelativeResize="0"/>
          <p:nvPr/>
        </p:nvPicPr>
        <p:blipFill rotWithShape="1">
          <a:blip r:embed="rId3">
            <a:alphaModFix/>
          </a:blip>
          <a:srcRect/>
          <a:stretch/>
        </p:blipFill>
        <p:spPr>
          <a:xfrm>
            <a:off x="3786380" y="-231631"/>
            <a:ext cx="3966702" cy="3090740"/>
          </a:xfrm>
          <a:prstGeom prst="rect">
            <a:avLst/>
          </a:prstGeom>
          <a:noFill/>
          <a:ln>
            <a:noFill/>
          </a:ln>
        </p:spPr>
      </p:pic>
      <p:pic>
        <p:nvPicPr>
          <p:cNvPr id="7"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4">
            <a:alphaModFix/>
          </a:blip>
          <a:srcRect/>
          <a:stretch/>
        </p:blipFill>
        <p:spPr>
          <a:xfrm>
            <a:off x="4146991" y="3921995"/>
            <a:ext cx="3966702" cy="3123665"/>
          </a:xfrm>
          <a:prstGeom prst="rect">
            <a:avLst/>
          </a:prstGeom>
          <a:noFill/>
          <a:ln>
            <a:noFill/>
          </a:ln>
        </p:spPr>
      </p:pic>
    </p:spTree>
    <p:extLst>
      <p:ext uri="{BB962C8B-B14F-4D97-AF65-F5344CB8AC3E}">
        <p14:creationId xmlns:p14="http://schemas.microsoft.com/office/powerpoint/2010/main" val="342607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1D6EB617-E017-4B26-9576-8578E948979A}"/>
              </a:ext>
            </a:extLst>
          </p:cNvPr>
          <p:cNvSpPr>
            <a:spLocks noGrp="1"/>
          </p:cNvSpPr>
          <p:nvPr>
            <p:ph idx="1"/>
          </p:nvPr>
        </p:nvSpPr>
        <p:spPr>
          <a:xfrm>
            <a:off x="6619198" y="1674254"/>
            <a:ext cx="5272764" cy="3335067"/>
          </a:xfrm>
        </p:spPr>
        <p:txBody>
          <a:bodyPr rtlCol="0">
            <a:normAutofit lnSpcReduction="10000"/>
          </a:bodyPr>
          <a:lstStyle/>
          <a:p>
            <a:pPr marL="0" indent="0" algn="ctr" rtl="0">
              <a:buNone/>
            </a:pPr>
            <a:r>
              <a:rPr lang="es-CO" sz="4400" b="1" dirty="0">
                <a:latin typeface="Arial Narrow"/>
                <a:ea typeface="Arial Narrow"/>
                <a:cs typeface="Arial Narrow"/>
                <a:sym typeface="Arial Narrow"/>
              </a:rPr>
              <a:t>Bienvenidos a la </a:t>
            </a:r>
            <a:r>
              <a:rPr lang="es-CO" sz="4400" b="1" dirty="0">
                <a:latin typeface="Arial Narrow"/>
              </a:rPr>
              <a:t>28ª</a:t>
            </a:r>
            <a:br>
              <a:rPr lang="es-CO" sz="4400" b="1" dirty="0">
                <a:latin typeface="Arial Narrow"/>
                <a:ea typeface="Arial Narrow"/>
                <a:cs typeface="Arial Narrow"/>
                <a:sym typeface="Arial Narrow"/>
              </a:rPr>
            </a:br>
            <a:r>
              <a:rPr lang="es-CO" sz="4400" b="1" dirty="0">
                <a:latin typeface="Arial Narrow"/>
                <a:ea typeface="Arial Narrow"/>
                <a:cs typeface="Arial Narrow"/>
                <a:sym typeface="Arial Narrow"/>
              </a:rPr>
              <a:t>Asamblea de Delegados del </a:t>
            </a:r>
            <a:br>
              <a:rPr lang="es-CO" sz="4400" b="1" dirty="0">
                <a:latin typeface="Arial Narrow"/>
                <a:ea typeface="Arial Narrow"/>
                <a:cs typeface="Arial Narrow"/>
                <a:sym typeface="Arial Narrow"/>
              </a:rPr>
            </a:br>
            <a:r>
              <a:rPr lang="es-CO" sz="4400" b="1" dirty="0">
                <a:latin typeface="Arial Narrow"/>
                <a:ea typeface="Arial Narrow"/>
                <a:cs typeface="Arial Narrow"/>
                <a:sym typeface="Arial Narrow"/>
              </a:rPr>
              <a:t>Fondo de Empleados de Salamanca   </a:t>
            </a:r>
            <a:r>
              <a:rPr lang="es-CO" sz="4400" b="1" i="1" dirty="0">
                <a:solidFill>
                  <a:srgbClr val="FF0000"/>
                </a:solidFill>
                <a:latin typeface="Constantia" panose="02030602050306030303" pitchFamily="18" charset="0"/>
                <a:ea typeface="Arial Narrow"/>
                <a:cs typeface="Arial Narrow"/>
                <a:sym typeface="Arial Narrow"/>
              </a:rPr>
              <a:t>FEINSA</a:t>
            </a:r>
            <a:endParaRPr lang="es-ES" sz="4400" i="1" dirty="0">
              <a:solidFill>
                <a:srgbClr val="FF0000"/>
              </a:solidFill>
              <a:latin typeface="Constantia" panose="02030602050306030303" pitchFamily="18" charset="0"/>
            </a:endParaRPr>
          </a:p>
        </p:txBody>
      </p:sp>
      <p:sp>
        <p:nvSpPr>
          <p:cNvPr id="4" name="Marcador de número de diapositiva 3">
            <a:extLst>
              <a:ext uri="{FF2B5EF4-FFF2-40B4-BE49-F238E27FC236}">
                <a16:creationId xmlns:a16="http://schemas.microsoft.com/office/drawing/2014/main" id="{D4C183CA-19AD-485E-AEC5-FC032D453828}"/>
              </a:ext>
            </a:extLst>
          </p:cNvPr>
          <p:cNvSpPr>
            <a:spLocks noGrp="1"/>
          </p:cNvSpPr>
          <p:nvPr>
            <p:ph type="sldNum" sz="quarter" idx="12"/>
          </p:nvPr>
        </p:nvSpPr>
        <p:spPr/>
        <p:txBody>
          <a:bodyPr rtlCol="0"/>
          <a:lstStyle/>
          <a:p>
            <a:pPr rtl="0"/>
            <a:fld id="{03DC2DEF-D2FE-4B45-ABA4-9F153FD1C98A}" type="slidenum">
              <a:rPr lang="es-ES" smtClean="0"/>
              <a:t>2</a:t>
            </a:fld>
            <a:endParaRPr lang="es-ES"/>
          </a:p>
        </p:txBody>
      </p:sp>
      <p:pic>
        <p:nvPicPr>
          <p:cNvPr id="9" name="Google Shape;121;p17">
            <a:extLst>
              <a:ext uri="{FF2B5EF4-FFF2-40B4-BE49-F238E27FC236}">
                <a16:creationId xmlns:a16="http://schemas.microsoft.com/office/drawing/2014/main" id="{D7812971-534D-4BD3-A4CB-1BBE3648E990}"/>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pic>
        <p:nvPicPr>
          <p:cNvPr id="2" name="Imagen 1">
            <a:extLst>
              <a:ext uri="{FF2B5EF4-FFF2-40B4-BE49-F238E27FC236}">
                <a16:creationId xmlns:a16="http://schemas.microsoft.com/office/drawing/2014/main" id="{039D06BB-DB0C-4B83-918B-33D7A62251C5}"/>
              </a:ext>
            </a:extLst>
          </p:cNvPr>
          <p:cNvPicPr>
            <a:picLocks noChangeAspect="1"/>
          </p:cNvPicPr>
          <p:nvPr/>
        </p:nvPicPr>
        <p:blipFill>
          <a:blip r:embed="rId4"/>
          <a:stretch>
            <a:fillRect/>
          </a:stretch>
        </p:blipFill>
        <p:spPr>
          <a:xfrm>
            <a:off x="300038" y="1532965"/>
            <a:ext cx="4916368" cy="3012141"/>
          </a:xfrm>
          <a:prstGeom prst="rect">
            <a:avLst/>
          </a:prstGeom>
        </p:spPr>
      </p:pic>
    </p:spTree>
    <p:extLst>
      <p:ext uri="{BB962C8B-B14F-4D97-AF65-F5344CB8AC3E}">
        <p14:creationId xmlns:p14="http://schemas.microsoft.com/office/powerpoint/2010/main" val="1300311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DEF48F30-BEB4-44C7-9F35-3BBB61CF89AF}"/>
              </a:ext>
            </a:extLst>
          </p:cNvPr>
          <p:cNvSpPr>
            <a:spLocks noGrp="1"/>
          </p:cNvSpPr>
          <p:nvPr>
            <p:ph type="title"/>
          </p:nvPr>
        </p:nvSpPr>
        <p:spPr>
          <a:xfrm>
            <a:off x="5701080" y="3868951"/>
            <a:ext cx="4623046" cy="1605923"/>
          </a:xfrm>
          <a:noFill/>
          <a:ln>
            <a:noFill/>
          </a:ln>
        </p:spPr>
        <p:txBody>
          <a:bodyPr spcFirstLastPara="1" vert="horz" wrap="square" lIns="91425" tIns="45700" rIns="91425" bIns="45700" rtlCol="0" anchor="t" anchorCtr="0">
            <a:noAutofit/>
          </a:bodyPr>
          <a:lstStyle/>
          <a:p>
            <a:pPr>
              <a:spcBef>
                <a:spcPts val="0"/>
              </a:spcBef>
            </a:pPr>
            <a:r>
              <a:rPr lang="es-CO" sz="4800" dirty="0">
                <a:solidFill>
                  <a:schemeClr val="accent3"/>
                </a:solidFill>
                <a:latin typeface="Arial Narrow"/>
                <a:sym typeface="Arial Narrow"/>
              </a:rPr>
              <a:t>Distribución de </a:t>
            </a:r>
            <a:br>
              <a:rPr lang="es-CO" sz="4800" dirty="0">
                <a:solidFill>
                  <a:schemeClr val="accent3"/>
                </a:solidFill>
                <a:latin typeface="Arial Narrow"/>
              </a:rPr>
            </a:br>
            <a:r>
              <a:rPr lang="es-CO" sz="4800" dirty="0">
                <a:solidFill>
                  <a:schemeClr val="accent3"/>
                </a:solidFill>
                <a:latin typeface="Arial Narrow"/>
                <a:sym typeface="Arial Narrow"/>
              </a:rPr>
              <a:t>Excedentes 2021</a:t>
            </a:r>
            <a:br>
              <a:rPr lang="es-CO" sz="4800" dirty="0">
                <a:solidFill>
                  <a:schemeClr val="accent3"/>
                </a:solidFill>
                <a:latin typeface="Arial Narrow"/>
              </a:rPr>
            </a:br>
            <a:endParaRPr lang="es-ES" sz="4800" dirty="0">
              <a:solidFill>
                <a:schemeClr val="accent3"/>
              </a:solidFill>
              <a:latin typeface="Arial Narrow"/>
              <a:sym typeface="Arial Narrow"/>
            </a:endParaRPr>
          </a:p>
        </p:txBody>
      </p:sp>
      <p:sp>
        <p:nvSpPr>
          <p:cNvPr id="3" name="Marcador de número de diapositiva 2">
            <a:extLst>
              <a:ext uri="{FF2B5EF4-FFF2-40B4-BE49-F238E27FC236}">
                <a16:creationId xmlns:a16="http://schemas.microsoft.com/office/drawing/2014/main" id="{FE60433D-E380-4571-991C-16B6CE7A48BE}"/>
              </a:ext>
            </a:extLst>
          </p:cNvPr>
          <p:cNvSpPr>
            <a:spLocks noGrp="1"/>
          </p:cNvSpPr>
          <p:nvPr>
            <p:ph type="sldNum" sz="quarter" idx="12"/>
          </p:nvPr>
        </p:nvSpPr>
        <p:spPr/>
        <p:txBody>
          <a:bodyPr rtlCol="0"/>
          <a:lstStyle/>
          <a:p>
            <a:pPr rtl="0"/>
            <a:fld id="{03DC2DEF-D2FE-4B45-ABA4-9F153FD1C98A}" type="slidenum">
              <a:rPr lang="es-ES" smtClean="0"/>
              <a:t>20</a:t>
            </a:fld>
            <a:endParaRPr lang="es-ES"/>
          </a:p>
        </p:txBody>
      </p:sp>
      <p:pic>
        <p:nvPicPr>
          <p:cNvPr id="23" name="Google Shape;121;p17">
            <a:extLst>
              <a:ext uri="{FF2B5EF4-FFF2-40B4-BE49-F238E27FC236}">
                <a16:creationId xmlns:a16="http://schemas.microsoft.com/office/drawing/2014/main" id="{62BE09E6-E772-4CE4-9E87-F629737BC9C5}"/>
              </a:ext>
            </a:extLst>
          </p:cNvPr>
          <p:cNvPicPr preferRelativeResize="0"/>
          <p:nvPr/>
        </p:nvPicPr>
        <p:blipFill rotWithShape="1">
          <a:blip r:embed="rId3">
            <a:alphaModFix/>
          </a:blip>
          <a:srcRect/>
          <a:stretch/>
        </p:blipFill>
        <p:spPr>
          <a:xfrm>
            <a:off x="4324505" y="0"/>
            <a:ext cx="3129576" cy="2176340"/>
          </a:xfrm>
          <a:prstGeom prst="rect">
            <a:avLst/>
          </a:prstGeom>
          <a:noFill/>
          <a:ln>
            <a:noFill/>
          </a:ln>
        </p:spPr>
      </p:pic>
      <p:grpSp>
        <p:nvGrpSpPr>
          <p:cNvPr id="25" name="Grupo 24" descr="flechas de progresión que apuntan hacia la derecha">
            <a:extLst>
              <a:ext uri="{FF2B5EF4-FFF2-40B4-BE49-F238E27FC236}">
                <a16:creationId xmlns:a16="http://schemas.microsoft.com/office/drawing/2014/main" id="{E7768ADD-5E5D-4AE1-8308-62A56BAFB6AB}"/>
              </a:ext>
            </a:extLst>
          </p:cNvPr>
          <p:cNvGrpSpPr/>
          <p:nvPr/>
        </p:nvGrpSpPr>
        <p:grpSpPr>
          <a:xfrm>
            <a:off x="1031065" y="3458854"/>
            <a:ext cx="3837017" cy="2426115"/>
            <a:chOff x="503238" y="6651624"/>
            <a:chExt cx="3048000" cy="1927226"/>
          </a:xfrm>
        </p:grpSpPr>
        <p:sp>
          <p:nvSpPr>
            <p:cNvPr id="26" name="Rectángulo 211">
              <a:extLst>
                <a:ext uri="{FF2B5EF4-FFF2-40B4-BE49-F238E27FC236}">
                  <a16:creationId xmlns:a16="http://schemas.microsoft.com/office/drawing/2014/main" id="{C3C8CD53-1919-4E2B-9167-B65D125990CF}"/>
                </a:ext>
                <a:ext uri="{C183D7F6-B498-43B3-948B-1728B52AA6E4}">
                  <adec:decorative xmlns:adec="http://schemas.microsoft.com/office/drawing/2017/decorative" val="1"/>
                </a:ext>
              </a:extLst>
            </p:cNvPr>
            <p:cNvSpPr>
              <a:spLocks noChangeArrowheads="1"/>
            </p:cNvSpPr>
            <p:nvPr/>
          </p:nvSpPr>
          <p:spPr bwMode="auto">
            <a:xfrm>
              <a:off x="503238" y="6651625"/>
              <a:ext cx="1444625" cy="438150"/>
            </a:xfrm>
            <a:prstGeom prst="rect">
              <a:avLst/>
            </a:prstGeom>
            <a:solidFill>
              <a:schemeClr val="accent4"/>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27" name="Rectángulo 212">
              <a:extLst>
                <a:ext uri="{FF2B5EF4-FFF2-40B4-BE49-F238E27FC236}">
                  <a16:creationId xmlns:a16="http://schemas.microsoft.com/office/drawing/2014/main" id="{56351958-2298-45DE-9749-6CBEFAB3DC92}"/>
                </a:ext>
                <a:ext uri="{C183D7F6-B498-43B3-948B-1728B52AA6E4}">
                  <adec:decorative xmlns:adec="http://schemas.microsoft.com/office/drawing/2017/decorative" val="1"/>
                </a:ext>
              </a:extLst>
            </p:cNvPr>
            <p:cNvSpPr>
              <a:spLocks noChangeArrowheads="1"/>
            </p:cNvSpPr>
            <p:nvPr/>
          </p:nvSpPr>
          <p:spPr bwMode="auto">
            <a:xfrm>
              <a:off x="503238" y="6651625"/>
              <a:ext cx="14446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28" name="Rectángulo 213">
              <a:extLst>
                <a:ext uri="{FF2B5EF4-FFF2-40B4-BE49-F238E27FC236}">
                  <a16:creationId xmlns:a16="http://schemas.microsoft.com/office/drawing/2014/main" id="{54F7F787-C11F-4781-A79D-9A4D45D6572D}"/>
                </a:ext>
                <a:ext uri="{C183D7F6-B498-43B3-948B-1728B52AA6E4}">
                  <adec:decorative xmlns:adec="http://schemas.microsoft.com/office/drawing/2017/decorative" val="1"/>
                </a:ext>
              </a:extLst>
            </p:cNvPr>
            <p:cNvSpPr>
              <a:spLocks noChangeArrowheads="1"/>
            </p:cNvSpPr>
            <p:nvPr/>
          </p:nvSpPr>
          <p:spPr bwMode="auto">
            <a:xfrm>
              <a:off x="503238" y="7146925"/>
              <a:ext cx="1444625" cy="438150"/>
            </a:xfrm>
            <a:prstGeom prst="rect">
              <a:avLst/>
            </a:prstGeom>
            <a:solidFill>
              <a:schemeClr val="accent3"/>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29" name="Rectángulo 214">
              <a:extLst>
                <a:ext uri="{FF2B5EF4-FFF2-40B4-BE49-F238E27FC236}">
                  <a16:creationId xmlns:a16="http://schemas.microsoft.com/office/drawing/2014/main" id="{64B3B082-9F2C-4E0C-9FFA-530838E7BD8F}"/>
                </a:ext>
                <a:ext uri="{C183D7F6-B498-43B3-948B-1728B52AA6E4}">
                  <adec:decorative xmlns:adec="http://schemas.microsoft.com/office/drawing/2017/decorative" val="1"/>
                </a:ext>
              </a:extLst>
            </p:cNvPr>
            <p:cNvSpPr>
              <a:spLocks noChangeArrowheads="1"/>
            </p:cNvSpPr>
            <p:nvPr/>
          </p:nvSpPr>
          <p:spPr bwMode="auto">
            <a:xfrm>
              <a:off x="503238" y="7146925"/>
              <a:ext cx="14446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0" name="Rectángulo 215">
              <a:extLst>
                <a:ext uri="{FF2B5EF4-FFF2-40B4-BE49-F238E27FC236}">
                  <a16:creationId xmlns:a16="http://schemas.microsoft.com/office/drawing/2014/main" id="{9B90BC00-4B47-479A-AD41-DADEE9EA1FBF}"/>
                </a:ext>
                <a:ext uri="{C183D7F6-B498-43B3-948B-1728B52AA6E4}">
                  <adec:decorative xmlns:adec="http://schemas.microsoft.com/office/drawing/2017/decorative" val="1"/>
                </a:ext>
              </a:extLst>
            </p:cNvPr>
            <p:cNvSpPr>
              <a:spLocks noChangeArrowheads="1"/>
            </p:cNvSpPr>
            <p:nvPr/>
          </p:nvSpPr>
          <p:spPr bwMode="auto">
            <a:xfrm>
              <a:off x="503238" y="7645400"/>
              <a:ext cx="1444625" cy="438150"/>
            </a:xfrm>
            <a:prstGeom prst="rect">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1" name="Rectángulo 216">
              <a:extLst>
                <a:ext uri="{FF2B5EF4-FFF2-40B4-BE49-F238E27FC236}">
                  <a16:creationId xmlns:a16="http://schemas.microsoft.com/office/drawing/2014/main" id="{B1161252-5FBC-4EBE-AB30-1FA307AB4243}"/>
                </a:ext>
                <a:ext uri="{C183D7F6-B498-43B3-948B-1728B52AA6E4}">
                  <adec:decorative xmlns:adec="http://schemas.microsoft.com/office/drawing/2017/decorative" val="1"/>
                </a:ext>
              </a:extLst>
            </p:cNvPr>
            <p:cNvSpPr>
              <a:spLocks noChangeArrowheads="1"/>
            </p:cNvSpPr>
            <p:nvPr/>
          </p:nvSpPr>
          <p:spPr bwMode="auto">
            <a:xfrm>
              <a:off x="503238" y="7645400"/>
              <a:ext cx="14446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2" name="Rectángulo 217">
              <a:extLst>
                <a:ext uri="{FF2B5EF4-FFF2-40B4-BE49-F238E27FC236}">
                  <a16:creationId xmlns:a16="http://schemas.microsoft.com/office/drawing/2014/main" id="{739C617E-F407-42CA-B059-A61FE1724EBA}"/>
                </a:ext>
                <a:ext uri="{C183D7F6-B498-43B3-948B-1728B52AA6E4}">
                  <adec:decorative xmlns:adec="http://schemas.microsoft.com/office/drawing/2017/decorative" val="1"/>
                </a:ext>
              </a:extLst>
            </p:cNvPr>
            <p:cNvSpPr>
              <a:spLocks noChangeArrowheads="1"/>
            </p:cNvSpPr>
            <p:nvPr/>
          </p:nvSpPr>
          <p:spPr bwMode="auto">
            <a:xfrm>
              <a:off x="503238" y="8140700"/>
              <a:ext cx="1444625" cy="438150"/>
            </a:xfrm>
            <a:prstGeom prst="rect">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3" name="Rectángulo 218">
              <a:extLst>
                <a:ext uri="{FF2B5EF4-FFF2-40B4-BE49-F238E27FC236}">
                  <a16:creationId xmlns:a16="http://schemas.microsoft.com/office/drawing/2014/main" id="{D0ACA219-F54D-4ECC-961C-1143F2613CA7}"/>
                </a:ext>
                <a:ext uri="{C183D7F6-B498-43B3-948B-1728B52AA6E4}">
                  <adec:decorative xmlns:adec="http://schemas.microsoft.com/office/drawing/2017/decorative" val="1"/>
                </a:ext>
              </a:extLst>
            </p:cNvPr>
            <p:cNvSpPr>
              <a:spLocks noChangeArrowheads="1"/>
            </p:cNvSpPr>
            <p:nvPr/>
          </p:nvSpPr>
          <p:spPr bwMode="auto">
            <a:xfrm>
              <a:off x="503238" y="8140700"/>
              <a:ext cx="14446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4" name="Forma libre 235">
              <a:extLst>
                <a:ext uri="{FF2B5EF4-FFF2-40B4-BE49-F238E27FC236}">
                  <a16:creationId xmlns:a16="http://schemas.microsoft.com/office/drawing/2014/main" id="{6EBCA63F-21F9-4D61-95AD-66DF3A98EF93}"/>
                </a:ext>
                <a:ext uri="{C183D7F6-B498-43B3-948B-1728B52AA6E4}">
                  <adec:decorative xmlns:adec="http://schemas.microsoft.com/office/drawing/2017/decorative" val="1"/>
                </a:ext>
              </a:extLst>
            </p:cNvPr>
            <p:cNvSpPr>
              <a:spLocks/>
            </p:cNvSpPr>
            <p:nvPr/>
          </p:nvSpPr>
          <p:spPr bwMode="auto">
            <a:xfrm>
              <a:off x="1947863" y="6651625"/>
              <a:ext cx="635000" cy="784225"/>
            </a:xfrm>
            <a:custGeom>
              <a:avLst/>
              <a:gdLst>
                <a:gd name="T0" fmla="*/ 0 w 400"/>
                <a:gd name="T1" fmla="*/ 276 h 494"/>
                <a:gd name="T2" fmla="*/ 400 w 400"/>
                <a:gd name="T3" fmla="*/ 494 h 494"/>
                <a:gd name="T4" fmla="*/ 400 w 400"/>
                <a:gd name="T5" fmla="*/ 410 h 494"/>
                <a:gd name="T6" fmla="*/ 0 w 400"/>
                <a:gd name="T7" fmla="*/ 0 h 494"/>
                <a:gd name="T8" fmla="*/ 0 w 400"/>
                <a:gd name="T9" fmla="*/ 276 h 494"/>
              </a:gdLst>
              <a:ahLst/>
              <a:cxnLst>
                <a:cxn ang="0">
                  <a:pos x="T0" y="T1"/>
                </a:cxn>
                <a:cxn ang="0">
                  <a:pos x="T2" y="T3"/>
                </a:cxn>
                <a:cxn ang="0">
                  <a:pos x="T4" y="T5"/>
                </a:cxn>
                <a:cxn ang="0">
                  <a:pos x="T6" y="T7"/>
                </a:cxn>
                <a:cxn ang="0">
                  <a:pos x="T8" y="T9"/>
                </a:cxn>
              </a:cxnLst>
              <a:rect l="0" t="0" r="r" b="b"/>
              <a:pathLst>
                <a:path w="400" h="494">
                  <a:moveTo>
                    <a:pt x="0" y="276"/>
                  </a:moveTo>
                  <a:lnTo>
                    <a:pt x="400" y="494"/>
                  </a:lnTo>
                  <a:lnTo>
                    <a:pt x="400" y="410"/>
                  </a:lnTo>
                  <a:lnTo>
                    <a:pt x="0" y="0"/>
                  </a:lnTo>
                  <a:lnTo>
                    <a:pt x="0" y="276"/>
                  </a:lnTo>
                  <a:close/>
                </a:path>
              </a:pathLst>
            </a:custGeom>
            <a:solidFill>
              <a:schemeClr val="accent4"/>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5" name="Forma libre 236">
              <a:extLst>
                <a:ext uri="{FF2B5EF4-FFF2-40B4-BE49-F238E27FC236}">
                  <a16:creationId xmlns:a16="http://schemas.microsoft.com/office/drawing/2014/main" id="{6E4CD884-2DB2-4F96-88E0-5C8D2092FB66}"/>
                </a:ext>
                <a:ext uri="{C183D7F6-B498-43B3-948B-1728B52AA6E4}">
                  <adec:decorative xmlns:adec="http://schemas.microsoft.com/office/drawing/2017/decorative" val="1"/>
                </a:ext>
              </a:extLst>
            </p:cNvPr>
            <p:cNvSpPr>
              <a:spLocks/>
            </p:cNvSpPr>
            <p:nvPr/>
          </p:nvSpPr>
          <p:spPr bwMode="auto">
            <a:xfrm>
              <a:off x="1947863" y="6651625"/>
              <a:ext cx="635000" cy="784225"/>
            </a:xfrm>
            <a:custGeom>
              <a:avLst/>
              <a:gdLst>
                <a:gd name="T0" fmla="*/ 0 w 400"/>
                <a:gd name="T1" fmla="*/ 276 h 494"/>
                <a:gd name="T2" fmla="*/ 400 w 400"/>
                <a:gd name="T3" fmla="*/ 494 h 494"/>
                <a:gd name="T4" fmla="*/ 400 w 400"/>
                <a:gd name="T5" fmla="*/ 410 h 494"/>
                <a:gd name="T6" fmla="*/ 0 w 400"/>
                <a:gd name="T7" fmla="*/ 0 h 494"/>
                <a:gd name="T8" fmla="*/ 0 w 400"/>
                <a:gd name="T9" fmla="*/ 276 h 494"/>
              </a:gdLst>
              <a:ahLst/>
              <a:cxnLst>
                <a:cxn ang="0">
                  <a:pos x="T0" y="T1"/>
                </a:cxn>
                <a:cxn ang="0">
                  <a:pos x="T2" y="T3"/>
                </a:cxn>
                <a:cxn ang="0">
                  <a:pos x="T4" y="T5"/>
                </a:cxn>
                <a:cxn ang="0">
                  <a:pos x="T6" y="T7"/>
                </a:cxn>
                <a:cxn ang="0">
                  <a:pos x="T8" y="T9"/>
                </a:cxn>
              </a:cxnLst>
              <a:rect l="0" t="0" r="r" b="b"/>
              <a:pathLst>
                <a:path w="400" h="494">
                  <a:moveTo>
                    <a:pt x="0" y="276"/>
                  </a:moveTo>
                  <a:lnTo>
                    <a:pt x="400" y="494"/>
                  </a:lnTo>
                  <a:lnTo>
                    <a:pt x="400" y="410"/>
                  </a:lnTo>
                  <a:lnTo>
                    <a:pt x="0" y="0"/>
                  </a:lnTo>
                  <a:lnTo>
                    <a:pt x="0" y="27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6" name="Forma libre 237">
              <a:extLst>
                <a:ext uri="{FF2B5EF4-FFF2-40B4-BE49-F238E27FC236}">
                  <a16:creationId xmlns:a16="http://schemas.microsoft.com/office/drawing/2014/main" id="{9405B887-8594-4677-9D14-1E83B2614410}"/>
                </a:ext>
                <a:ext uri="{C183D7F6-B498-43B3-948B-1728B52AA6E4}">
                  <adec:decorative xmlns:adec="http://schemas.microsoft.com/office/drawing/2017/decorative" val="1"/>
                </a:ext>
              </a:extLst>
            </p:cNvPr>
            <p:cNvSpPr>
              <a:spLocks/>
            </p:cNvSpPr>
            <p:nvPr/>
          </p:nvSpPr>
          <p:spPr bwMode="auto">
            <a:xfrm>
              <a:off x="1947863" y="7146925"/>
              <a:ext cx="635000" cy="454025"/>
            </a:xfrm>
            <a:custGeom>
              <a:avLst/>
              <a:gdLst>
                <a:gd name="T0" fmla="*/ 0 w 400"/>
                <a:gd name="T1" fmla="*/ 276 h 286"/>
                <a:gd name="T2" fmla="*/ 400 w 400"/>
                <a:gd name="T3" fmla="*/ 286 h 286"/>
                <a:gd name="T4" fmla="*/ 400 w 400"/>
                <a:gd name="T5" fmla="*/ 200 h 286"/>
                <a:gd name="T6" fmla="*/ 0 w 400"/>
                <a:gd name="T7" fmla="*/ 0 h 286"/>
                <a:gd name="T8" fmla="*/ 0 w 400"/>
                <a:gd name="T9" fmla="*/ 276 h 286"/>
              </a:gdLst>
              <a:ahLst/>
              <a:cxnLst>
                <a:cxn ang="0">
                  <a:pos x="T0" y="T1"/>
                </a:cxn>
                <a:cxn ang="0">
                  <a:pos x="T2" y="T3"/>
                </a:cxn>
                <a:cxn ang="0">
                  <a:pos x="T4" y="T5"/>
                </a:cxn>
                <a:cxn ang="0">
                  <a:pos x="T6" y="T7"/>
                </a:cxn>
                <a:cxn ang="0">
                  <a:pos x="T8" y="T9"/>
                </a:cxn>
              </a:cxnLst>
              <a:rect l="0" t="0" r="r" b="b"/>
              <a:pathLst>
                <a:path w="400" h="286">
                  <a:moveTo>
                    <a:pt x="0" y="276"/>
                  </a:moveTo>
                  <a:lnTo>
                    <a:pt x="400" y="286"/>
                  </a:lnTo>
                  <a:lnTo>
                    <a:pt x="400" y="200"/>
                  </a:lnTo>
                  <a:lnTo>
                    <a:pt x="0" y="0"/>
                  </a:lnTo>
                  <a:lnTo>
                    <a:pt x="0" y="276"/>
                  </a:lnTo>
                  <a:close/>
                </a:path>
              </a:pathLst>
            </a:custGeom>
            <a:solidFill>
              <a:schemeClr val="accent3"/>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7" name="Forma libre 238">
              <a:extLst>
                <a:ext uri="{FF2B5EF4-FFF2-40B4-BE49-F238E27FC236}">
                  <a16:creationId xmlns:a16="http://schemas.microsoft.com/office/drawing/2014/main" id="{D69B165E-CD35-4659-816A-216F1A4AD075}"/>
                </a:ext>
                <a:ext uri="{C183D7F6-B498-43B3-948B-1728B52AA6E4}">
                  <adec:decorative xmlns:adec="http://schemas.microsoft.com/office/drawing/2017/decorative" val="1"/>
                </a:ext>
              </a:extLst>
            </p:cNvPr>
            <p:cNvSpPr>
              <a:spLocks/>
            </p:cNvSpPr>
            <p:nvPr/>
          </p:nvSpPr>
          <p:spPr bwMode="auto">
            <a:xfrm>
              <a:off x="1947863" y="7146925"/>
              <a:ext cx="635000" cy="454025"/>
            </a:xfrm>
            <a:custGeom>
              <a:avLst/>
              <a:gdLst>
                <a:gd name="T0" fmla="*/ 0 w 400"/>
                <a:gd name="T1" fmla="*/ 276 h 286"/>
                <a:gd name="T2" fmla="*/ 400 w 400"/>
                <a:gd name="T3" fmla="*/ 286 h 286"/>
                <a:gd name="T4" fmla="*/ 400 w 400"/>
                <a:gd name="T5" fmla="*/ 200 h 286"/>
                <a:gd name="T6" fmla="*/ 0 w 400"/>
                <a:gd name="T7" fmla="*/ 0 h 286"/>
                <a:gd name="T8" fmla="*/ 0 w 400"/>
                <a:gd name="T9" fmla="*/ 276 h 286"/>
              </a:gdLst>
              <a:ahLst/>
              <a:cxnLst>
                <a:cxn ang="0">
                  <a:pos x="T0" y="T1"/>
                </a:cxn>
                <a:cxn ang="0">
                  <a:pos x="T2" y="T3"/>
                </a:cxn>
                <a:cxn ang="0">
                  <a:pos x="T4" y="T5"/>
                </a:cxn>
                <a:cxn ang="0">
                  <a:pos x="T6" y="T7"/>
                </a:cxn>
                <a:cxn ang="0">
                  <a:pos x="T8" y="T9"/>
                </a:cxn>
              </a:cxnLst>
              <a:rect l="0" t="0" r="r" b="b"/>
              <a:pathLst>
                <a:path w="400" h="286">
                  <a:moveTo>
                    <a:pt x="0" y="276"/>
                  </a:moveTo>
                  <a:lnTo>
                    <a:pt x="400" y="286"/>
                  </a:lnTo>
                  <a:lnTo>
                    <a:pt x="400" y="200"/>
                  </a:lnTo>
                  <a:lnTo>
                    <a:pt x="0" y="0"/>
                  </a:lnTo>
                  <a:lnTo>
                    <a:pt x="0" y="27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8" name="Forma libre 239">
              <a:extLst>
                <a:ext uri="{FF2B5EF4-FFF2-40B4-BE49-F238E27FC236}">
                  <a16:creationId xmlns:a16="http://schemas.microsoft.com/office/drawing/2014/main" id="{B9012185-6394-40A2-852E-856B9053AF50}"/>
                </a:ext>
                <a:ext uri="{C183D7F6-B498-43B3-948B-1728B52AA6E4}">
                  <adec:decorative xmlns:adec="http://schemas.microsoft.com/office/drawing/2017/decorative" val="1"/>
                </a:ext>
              </a:extLst>
            </p:cNvPr>
            <p:cNvSpPr>
              <a:spLocks/>
            </p:cNvSpPr>
            <p:nvPr/>
          </p:nvSpPr>
          <p:spPr bwMode="auto">
            <a:xfrm>
              <a:off x="1947863" y="7629525"/>
              <a:ext cx="635000" cy="454025"/>
            </a:xfrm>
            <a:custGeom>
              <a:avLst/>
              <a:gdLst>
                <a:gd name="T0" fmla="*/ 0 w 400"/>
                <a:gd name="T1" fmla="*/ 286 h 286"/>
                <a:gd name="T2" fmla="*/ 400 w 400"/>
                <a:gd name="T3" fmla="*/ 86 h 286"/>
                <a:gd name="T4" fmla="*/ 400 w 400"/>
                <a:gd name="T5" fmla="*/ 0 h 286"/>
                <a:gd name="T6" fmla="*/ 0 w 400"/>
                <a:gd name="T7" fmla="*/ 10 h 286"/>
                <a:gd name="T8" fmla="*/ 0 w 400"/>
                <a:gd name="T9" fmla="*/ 286 h 286"/>
              </a:gdLst>
              <a:ahLst/>
              <a:cxnLst>
                <a:cxn ang="0">
                  <a:pos x="T0" y="T1"/>
                </a:cxn>
                <a:cxn ang="0">
                  <a:pos x="T2" y="T3"/>
                </a:cxn>
                <a:cxn ang="0">
                  <a:pos x="T4" y="T5"/>
                </a:cxn>
                <a:cxn ang="0">
                  <a:pos x="T6" y="T7"/>
                </a:cxn>
                <a:cxn ang="0">
                  <a:pos x="T8" y="T9"/>
                </a:cxn>
              </a:cxnLst>
              <a:rect l="0" t="0" r="r" b="b"/>
              <a:pathLst>
                <a:path w="400" h="286">
                  <a:moveTo>
                    <a:pt x="0" y="286"/>
                  </a:moveTo>
                  <a:lnTo>
                    <a:pt x="400" y="86"/>
                  </a:lnTo>
                  <a:lnTo>
                    <a:pt x="400" y="0"/>
                  </a:lnTo>
                  <a:lnTo>
                    <a:pt x="0" y="10"/>
                  </a:lnTo>
                  <a:lnTo>
                    <a:pt x="0" y="286"/>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39" name="Forma libre 240">
              <a:extLst>
                <a:ext uri="{FF2B5EF4-FFF2-40B4-BE49-F238E27FC236}">
                  <a16:creationId xmlns:a16="http://schemas.microsoft.com/office/drawing/2014/main" id="{CB0AA070-A5DF-46B7-9BF8-D723C3F439CD}"/>
                </a:ext>
                <a:ext uri="{C183D7F6-B498-43B3-948B-1728B52AA6E4}">
                  <adec:decorative xmlns:adec="http://schemas.microsoft.com/office/drawing/2017/decorative" val="1"/>
                </a:ext>
              </a:extLst>
            </p:cNvPr>
            <p:cNvSpPr>
              <a:spLocks/>
            </p:cNvSpPr>
            <p:nvPr/>
          </p:nvSpPr>
          <p:spPr bwMode="auto">
            <a:xfrm>
              <a:off x="1947863" y="7629525"/>
              <a:ext cx="635000" cy="454025"/>
            </a:xfrm>
            <a:custGeom>
              <a:avLst/>
              <a:gdLst>
                <a:gd name="T0" fmla="*/ 0 w 400"/>
                <a:gd name="T1" fmla="*/ 286 h 286"/>
                <a:gd name="T2" fmla="*/ 400 w 400"/>
                <a:gd name="T3" fmla="*/ 86 h 286"/>
                <a:gd name="T4" fmla="*/ 400 w 400"/>
                <a:gd name="T5" fmla="*/ 0 h 286"/>
                <a:gd name="T6" fmla="*/ 0 w 400"/>
                <a:gd name="T7" fmla="*/ 10 h 286"/>
                <a:gd name="T8" fmla="*/ 0 w 400"/>
                <a:gd name="T9" fmla="*/ 286 h 286"/>
              </a:gdLst>
              <a:ahLst/>
              <a:cxnLst>
                <a:cxn ang="0">
                  <a:pos x="T0" y="T1"/>
                </a:cxn>
                <a:cxn ang="0">
                  <a:pos x="T2" y="T3"/>
                </a:cxn>
                <a:cxn ang="0">
                  <a:pos x="T4" y="T5"/>
                </a:cxn>
                <a:cxn ang="0">
                  <a:pos x="T6" y="T7"/>
                </a:cxn>
                <a:cxn ang="0">
                  <a:pos x="T8" y="T9"/>
                </a:cxn>
              </a:cxnLst>
              <a:rect l="0" t="0" r="r" b="b"/>
              <a:pathLst>
                <a:path w="400" h="286">
                  <a:moveTo>
                    <a:pt x="0" y="286"/>
                  </a:moveTo>
                  <a:lnTo>
                    <a:pt x="400" y="86"/>
                  </a:lnTo>
                  <a:lnTo>
                    <a:pt x="400" y="0"/>
                  </a:lnTo>
                  <a:lnTo>
                    <a:pt x="0" y="10"/>
                  </a:lnTo>
                  <a:lnTo>
                    <a:pt x="0"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0" name="Forma libre 241">
              <a:extLst>
                <a:ext uri="{FF2B5EF4-FFF2-40B4-BE49-F238E27FC236}">
                  <a16:creationId xmlns:a16="http://schemas.microsoft.com/office/drawing/2014/main" id="{F6D359C9-0F6E-4EC3-971F-76FCF640C1A3}"/>
                </a:ext>
                <a:ext uri="{C183D7F6-B498-43B3-948B-1728B52AA6E4}">
                  <adec:decorative xmlns:adec="http://schemas.microsoft.com/office/drawing/2017/decorative" val="1"/>
                </a:ext>
              </a:extLst>
            </p:cNvPr>
            <p:cNvSpPr>
              <a:spLocks/>
            </p:cNvSpPr>
            <p:nvPr/>
          </p:nvSpPr>
          <p:spPr bwMode="auto">
            <a:xfrm>
              <a:off x="1947863" y="7794625"/>
              <a:ext cx="635000" cy="784225"/>
            </a:xfrm>
            <a:custGeom>
              <a:avLst/>
              <a:gdLst>
                <a:gd name="T0" fmla="*/ 0 w 400"/>
                <a:gd name="T1" fmla="*/ 494 h 494"/>
                <a:gd name="T2" fmla="*/ 400 w 400"/>
                <a:gd name="T3" fmla="*/ 84 h 494"/>
                <a:gd name="T4" fmla="*/ 400 w 400"/>
                <a:gd name="T5" fmla="*/ 0 h 494"/>
                <a:gd name="T6" fmla="*/ 0 w 400"/>
                <a:gd name="T7" fmla="*/ 218 h 494"/>
                <a:gd name="T8" fmla="*/ 0 w 400"/>
                <a:gd name="T9" fmla="*/ 494 h 494"/>
              </a:gdLst>
              <a:ahLst/>
              <a:cxnLst>
                <a:cxn ang="0">
                  <a:pos x="T0" y="T1"/>
                </a:cxn>
                <a:cxn ang="0">
                  <a:pos x="T2" y="T3"/>
                </a:cxn>
                <a:cxn ang="0">
                  <a:pos x="T4" y="T5"/>
                </a:cxn>
                <a:cxn ang="0">
                  <a:pos x="T6" y="T7"/>
                </a:cxn>
                <a:cxn ang="0">
                  <a:pos x="T8" y="T9"/>
                </a:cxn>
              </a:cxnLst>
              <a:rect l="0" t="0" r="r" b="b"/>
              <a:pathLst>
                <a:path w="400" h="494">
                  <a:moveTo>
                    <a:pt x="0" y="494"/>
                  </a:moveTo>
                  <a:lnTo>
                    <a:pt x="400" y="84"/>
                  </a:lnTo>
                  <a:lnTo>
                    <a:pt x="400" y="0"/>
                  </a:lnTo>
                  <a:lnTo>
                    <a:pt x="0" y="218"/>
                  </a:lnTo>
                  <a:lnTo>
                    <a:pt x="0" y="494"/>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1" name="Forma libre 242">
              <a:extLst>
                <a:ext uri="{FF2B5EF4-FFF2-40B4-BE49-F238E27FC236}">
                  <a16:creationId xmlns:a16="http://schemas.microsoft.com/office/drawing/2014/main" id="{C0D9236E-7680-4345-9B6C-C3D4AE965C60}"/>
                </a:ext>
                <a:ext uri="{C183D7F6-B498-43B3-948B-1728B52AA6E4}">
                  <adec:decorative xmlns:adec="http://schemas.microsoft.com/office/drawing/2017/decorative" val="1"/>
                </a:ext>
              </a:extLst>
            </p:cNvPr>
            <p:cNvSpPr>
              <a:spLocks/>
            </p:cNvSpPr>
            <p:nvPr/>
          </p:nvSpPr>
          <p:spPr bwMode="auto">
            <a:xfrm>
              <a:off x="1947863" y="7794625"/>
              <a:ext cx="635000" cy="784225"/>
            </a:xfrm>
            <a:custGeom>
              <a:avLst/>
              <a:gdLst>
                <a:gd name="T0" fmla="*/ 0 w 400"/>
                <a:gd name="T1" fmla="*/ 494 h 494"/>
                <a:gd name="T2" fmla="*/ 400 w 400"/>
                <a:gd name="T3" fmla="*/ 84 h 494"/>
                <a:gd name="T4" fmla="*/ 400 w 400"/>
                <a:gd name="T5" fmla="*/ 0 h 494"/>
                <a:gd name="T6" fmla="*/ 0 w 400"/>
                <a:gd name="T7" fmla="*/ 218 h 494"/>
                <a:gd name="T8" fmla="*/ 0 w 400"/>
                <a:gd name="T9" fmla="*/ 494 h 494"/>
              </a:gdLst>
              <a:ahLst/>
              <a:cxnLst>
                <a:cxn ang="0">
                  <a:pos x="T0" y="T1"/>
                </a:cxn>
                <a:cxn ang="0">
                  <a:pos x="T2" y="T3"/>
                </a:cxn>
                <a:cxn ang="0">
                  <a:pos x="T4" y="T5"/>
                </a:cxn>
                <a:cxn ang="0">
                  <a:pos x="T6" y="T7"/>
                </a:cxn>
                <a:cxn ang="0">
                  <a:pos x="T8" y="T9"/>
                </a:cxn>
              </a:cxnLst>
              <a:rect l="0" t="0" r="r" b="b"/>
              <a:pathLst>
                <a:path w="400" h="494">
                  <a:moveTo>
                    <a:pt x="0" y="494"/>
                  </a:moveTo>
                  <a:lnTo>
                    <a:pt x="400" y="84"/>
                  </a:lnTo>
                  <a:lnTo>
                    <a:pt x="400" y="0"/>
                  </a:lnTo>
                  <a:lnTo>
                    <a:pt x="0" y="218"/>
                  </a:lnTo>
                  <a:lnTo>
                    <a:pt x="0" y="4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2" name="Forma libre 244">
              <a:extLst>
                <a:ext uri="{FF2B5EF4-FFF2-40B4-BE49-F238E27FC236}">
                  <a16:creationId xmlns:a16="http://schemas.microsoft.com/office/drawing/2014/main" id="{A5D90763-8352-400A-A636-0530FB6CAC0A}"/>
                </a:ext>
                <a:ext uri="{C183D7F6-B498-43B3-948B-1728B52AA6E4}">
                  <adec:decorative xmlns:adec="http://schemas.microsoft.com/office/drawing/2017/decorative" val="1"/>
                </a:ext>
              </a:extLst>
            </p:cNvPr>
            <p:cNvSpPr>
              <a:spLocks/>
            </p:cNvSpPr>
            <p:nvPr/>
          </p:nvSpPr>
          <p:spPr bwMode="auto">
            <a:xfrm>
              <a:off x="1947863" y="6651625"/>
              <a:ext cx="635000" cy="784225"/>
            </a:xfrm>
            <a:custGeom>
              <a:avLst/>
              <a:gdLst>
                <a:gd name="T0" fmla="*/ 0 w 400"/>
                <a:gd name="T1" fmla="*/ 0 h 494"/>
                <a:gd name="T2" fmla="*/ 0 w 400"/>
                <a:gd name="T3" fmla="*/ 276 h 494"/>
                <a:gd name="T4" fmla="*/ 400 w 400"/>
                <a:gd name="T5" fmla="*/ 494 h 494"/>
                <a:gd name="T6" fmla="*/ 400 w 400"/>
                <a:gd name="T7" fmla="*/ 410 h 494"/>
                <a:gd name="T8" fmla="*/ 0 w 400"/>
                <a:gd name="T9" fmla="*/ 0 h 494"/>
              </a:gdLst>
              <a:ahLst/>
              <a:cxnLst>
                <a:cxn ang="0">
                  <a:pos x="T0" y="T1"/>
                </a:cxn>
                <a:cxn ang="0">
                  <a:pos x="T2" y="T3"/>
                </a:cxn>
                <a:cxn ang="0">
                  <a:pos x="T4" y="T5"/>
                </a:cxn>
                <a:cxn ang="0">
                  <a:pos x="T6" y="T7"/>
                </a:cxn>
                <a:cxn ang="0">
                  <a:pos x="T8" y="T9"/>
                </a:cxn>
              </a:cxnLst>
              <a:rect l="0" t="0" r="r" b="b"/>
              <a:pathLst>
                <a:path w="400" h="494">
                  <a:moveTo>
                    <a:pt x="0" y="0"/>
                  </a:moveTo>
                  <a:lnTo>
                    <a:pt x="0" y="276"/>
                  </a:lnTo>
                  <a:lnTo>
                    <a:pt x="400" y="494"/>
                  </a:lnTo>
                  <a:lnTo>
                    <a:pt x="400" y="41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3" name="Forma libre 246">
              <a:extLst>
                <a:ext uri="{FF2B5EF4-FFF2-40B4-BE49-F238E27FC236}">
                  <a16:creationId xmlns:a16="http://schemas.microsoft.com/office/drawing/2014/main" id="{A98FE661-9E82-49BB-8709-3AB7C52630CE}"/>
                </a:ext>
                <a:ext uri="{C183D7F6-B498-43B3-948B-1728B52AA6E4}">
                  <adec:decorative xmlns:adec="http://schemas.microsoft.com/office/drawing/2017/decorative" val="1"/>
                </a:ext>
              </a:extLst>
            </p:cNvPr>
            <p:cNvSpPr>
              <a:spLocks/>
            </p:cNvSpPr>
            <p:nvPr/>
          </p:nvSpPr>
          <p:spPr bwMode="auto">
            <a:xfrm>
              <a:off x="1947863" y="7146925"/>
              <a:ext cx="635000" cy="454025"/>
            </a:xfrm>
            <a:custGeom>
              <a:avLst/>
              <a:gdLst>
                <a:gd name="T0" fmla="*/ 0 w 400"/>
                <a:gd name="T1" fmla="*/ 0 h 286"/>
                <a:gd name="T2" fmla="*/ 0 w 400"/>
                <a:gd name="T3" fmla="*/ 276 h 286"/>
                <a:gd name="T4" fmla="*/ 400 w 400"/>
                <a:gd name="T5" fmla="*/ 286 h 286"/>
                <a:gd name="T6" fmla="*/ 400 w 400"/>
                <a:gd name="T7" fmla="*/ 200 h 286"/>
                <a:gd name="T8" fmla="*/ 0 w 400"/>
                <a:gd name="T9" fmla="*/ 0 h 286"/>
              </a:gdLst>
              <a:ahLst/>
              <a:cxnLst>
                <a:cxn ang="0">
                  <a:pos x="T0" y="T1"/>
                </a:cxn>
                <a:cxn ang="0">
                  <a:pos x="T2" y="T3"/>
                </a:cxn>
                <a:cxn ang="0">
                  <a:pos x="T4" y="T5"/>
                </a:cxn>
                <a:cxn ang="0">
                  <a:pos x="T6" y="T7"/>
                </a:cxn>
                <a:cxn ang="0">
                  <a:pos x="T8" y="T9"/>
                </a:cxn>
              </a:cxnLst>
              <a:rect l="0" t="0" r="r" b="b"/>
              <a:pathLst>
                <a:path w="400" h="286">
                  <a:moveTo>
                    <a:pt x="0" y="0"/>
                  </a:moveTo>
                  <a:lnTo>
                    <a:pt x="0" y="276"/>
                  </a:lnTo>
                  <a:lnTo>
                    <a:pt x="400" y="286"/>
                  </a:lnTo>
                  <a:lnTo>
                    <a:pt x="400" y="20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4" name="Forma libre 248">
              <a:extLst>
                <a:ext uri="{FF2B5EF4-FFF2-40B4-BE49-F238E27FC236}">
                  <a16:creationId xmlns:a16="http://schemas.microsoft.com/office/drawing/2014/main" id="{863B31DB-6D50-452C-AB2B-9646ED553F11}"/>
                </a:ext>
                <a:ext uri="{C183D7F6-B498-43B3-948B-1728B52AA6E4}">
                  <adec:decorative xmlns:adec="http://schemas.microsoft.com/office/drawing/2017/decorative" val="1"/>
                </a:ext>
              </a:extLst>
            </p:cNvPr>
            <p:cNvSpPr>
              <a:spLocks/>
            </p:cNvSpPr>
            <p:nvPr/>
          </p:nvSpPr>
          <p:spPr bwMode="auto">
            <a:xfrm>
              <a:off x="1947863" y="7629525"/>
              <a:ext cx="635000" cy="454025"/>
            </a:xfrm>
            <a:custGeom>
              <a:avLst/>
              <a:gdLst>
                <a:gd name="T0" fmla="*/ 400 w 400"/>
                <a:gd name="T1" fmla="*/ 0 h 286"/>
                <a:gd name="T2" fmla="*/ 0 w 400"/>
                <a:gd name="T3" fmla="*/ 10 h 286"/>
                <a:gd name="T4" fmla="*/ 0 w 400"/>
                <a:gd name="T5" fmla="*/ 286 h 286"/>
                <a:gd name="T6" fmla="*/ 400 w 400"/>
                <a:gd name="T7" fmla="*/ 86 h 286"/>
                <a:gd name="T8" fmla="*/ 400 w 400"/>
                <a:gd name="T9" fmla="*/ 0 h 286"/>
              </a:gdLst>
              <a:ahLst/>
              <a:cxnLst>
                <a:cxn ang="0">
                  <a:pos x="T0" y="T1"/>
                </a:cxn>
                <a:cxn ang="0">
                  <a:pos x="T2" y="T3"/>
                </a:cxn>
                <a:cxn ang="0">
                  <a:pos x="T4" y="T5"/>
                </a:cxn>
                <a:cxn ang="0">
                  <a:pos x="T6" y="T7"/>
                </a:cxn>
                <a:cxn ang="0">
                  <a:pos x="T8" y="T9"/>
                </a:cxn>
              </a:cxnLst>
              <a:rect l="0" t="0" r="r" b="b"/>
              <a:pathLst>
                <a:path w="400" h="286">
                  <a:moveTo>
                    <a:pt x="400" y="0"/>
                  </a:moveTo>
                  <a:lnTo>
                    <a:pt x="0" y="10"/>
                  </a:lnTo>
                  <a:lnTo>
                    <a:pt x="0" y="286"/>
                  </a:lnTo>
                  <a:lnTo>
                    <a:pt x="400" y="86"/>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5" name="Forma libre 250">
              <a:extLst>
                <a:ext uri="{FF2B5EF4-FFF2-40B4-BE49-F238E27FC236}">
                  <a16:creationId xmlns:a16="http://schemas.microsoft.com/office/drawing/2014/main" id="{E888F2B5-2B40-4D9A-9A47-A4A89FE0F593}"/>
                </a:ext>
                <a:ext uri="{C183D7F6-B498-43B3-948B-1728B52AA6E4}">
                  <adec:decorative xmlns:adec="http://schemas.microsoft.com/office/drawing/2017/decorative" val="1"/>
                </a:ext>
              </a:extLst>
            </p:cNvPr>
            <p:cNvSpPr>
              <a:spLocks/>
            </p:cNvSpPr>
            <p:nvPr/>
          </p:nvSpPr>
          <p:spPr bwMode="auto">
            <a:xfrm>
              <a:off x="1947863" y="7794625"/>
              <a:ext cx="635000" cy="784225"/>
            </a:xfrm>
            <a:custGeom>
              <a:avLst/>
              <a:gdLst>
                <a:gd name="T0" fmla="*/ 400 w 400"/>
                <a:gd name="T1" fmla="*/ 0 h 494"/>
                <a:gd name="T2" fmla="*/ 0 w 400"/>
                <a:gd name="T3" fmla="*/ 218 h 494"/>
                <a:gd name="T4" fmla="*/ 0 w 400"/>
                <a:gd name="T5" fmla="*/ 494 h 494"/>
                <a:gd name="T6" fmla="*/ 400 w 400"/>
                <a:gd name="T7" fmla="*/ 84 h 494"/>
                <a:gd name="T8" fmla="*/ 400 w 400"/>
                <a:gd name="T9" fmla="*/ 0 h 494"/>
              </a:gdLst>
              <a:ahLst/>
              <a:cxnLst>
                <a:cxn ang="0">
                  <a:pos x="T0" y="T1"/>
                </a:cxn>
                <a:cxn ang="0">
                  <a:pos x="T2" y="T3"/>
                </a:cxn>
                <a:cxn ang="0">
                  <a:pos x="T4" y="T5"/>
                </a:cxn>
                <a:cxn ang="0">
                  <a:pos x="T6" y="T7"/>
                </a:cxn>
                <a:cxn ang="0">
                  <a:pos x="T8" y="T9"/>
                </a:cxn>
              </a:cxnLst>
              <a:rect l="0" t="0" r="r" b="b"/>
              <a:pathLst>
                <a:path w="400" h="494">
                  <a:moveTo>
                    <a:pt x="400" y="0"/>
                  </a:moveTo>
                  <a:lnTo>
                    <a:pt x="0" y="218"/>
                  </a:lnTo>
                  <a:lnTo>
                    <a:pt x="0" y="494"/>
                  </a:lnTo>
                  <a:lnTo>
                    <a:pt x="400" y="84"/>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6" name="Rectángulo 251">
              <a:extLst>
                <a:ext uri="{FF2B5EF4-FFF2-40B4-BE49-F238E27FC236}">
                  <a16:creationId xmlns:a16="http://schemas.microsoft.com/office/drawing/2014/main" id="{63AD73BC-6786-456F-BF2F-536F13453357}"/>
                </a:ext>
                <a:ext uri="{C183D7F6-B498-43B3-948B-1728B52AA6E4}">
                  <adec:decorative xmlns:adec="http://schemas.microsoft.com/office/drawing/2017/decorative" val="1"/>
                </a:ext>
              </a:extLst>
            </p:cNvPr>
            <p:cNvSpPr>
              <a:spLocks noChangeArrowheads="1"/>
            </p:cNvSpPr>
            <p:nvPr/>
          </p:nvSpPr>
          <p:spPr bwMode="auto">
            <a:xfrm>
              <a:off x="2582863" y="7302500"/>
              <a:ext cx="539750" cy="133350"/>
            </a:xfrm>
            <a:prstGeom prst="rect">
              <a:avLst/>
            </a:prstGeom>
            <a:solidFill>
              <a:schemeClr val="accent4"/>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7" name="Rectángulo 252">
              <a:extLst>
                <a:ext uri="{FF2B5EF4-FFF2-40B4-BE49-F238E27FC236}">
                  <a16:creationId xmlns:a16="http://schemas.microsoft.com/office/drawing/2014/main" id="{09C91C14-F307-4623-A2DE-9034362D616D}"/>
                </a:ext>
                <a:ext uri="{C183D7F6-B498-43B3-948B-1728B52AA6E4}">
                  <adec:decorative xmlns:adec="http://schemas.microsoft.com/office/drawing/2017/decorative" val="1"/>
                </a:ext>
              </a:extLst>
            </p:cNvPr>
            <p:cNvSpPr>
              <a:spLocks noChangeArrowheads="1"/>
            </p:cNvSpPr>
            <p:nvPr/>
          </p:nvSpPr>
          <p:spPr bwMode="auto">
            <a:xfrm>
              <a:off x="2582863" y="7464425"/>
              <a:ext cx="539750" cy="136525"/>
            </a:xfrm>
            <a:prstGeom prst="rect">
              <a:avLst/>
            </a:prstGeom>
            <a:solidFill>
              <a:schemeClr val="accent3"/>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8" name="Rectángulo 253">
              <a:extLst>
                <a:ext uri="{FF2B5EF4-FFF2-40B4-BE49-F238E27FC236}">
                  <a16:creationId xmlns:a16="http://schemas.microsoft.com/office/drawing/2014/main" id="{B63AC34C-EFB5-4E81-B008-DDE118643B1C}"/>
                </a:ext>
                <a:ext uri="{C183D7F6-B498-43B3-948B-1728B52AA6E4}">
                  <adec:decorative xmlns:adec="http://schemas.microsoft.com/office/drawing/2017/decorative" val="1"/>
                </a:ext>
              </a:extLst>
            </p:cNvPr>
            <p:cNvSpPr>
              <a:spLocks noChangeArrowheads="1"/>
            </p:cNvSpPr>
            <p:nvPr/>
          </p:nvSpPr>
          <p:spPr bwMode="auto">
            <a:xfrm>
              <a:off x="2582863" y="7629525"/>
              <a:ext cx="539750" cy="136525"/>
            </a:xfrm>
            <a:prstGeom prst="rect">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49" name="Rectángulo 254">
              <a:extLst>
                <a:ext uri="{FF2B5EF4-FFF2-40B4-BE49-F238E27FC236}">
                  <a16:creationId xmlns:a16="http://schemas.microsoft.com/office/drawing/2014/main" id="{78DBB08C-FA2F-446E-800F-5C1AEE7FF159}"/>
                </a:ext>
                <a:ext uri="{C183D7F6-B498-43B3-948B-1728B52AA6E4}">
                  <adec:decorative xmlns:adec="http://schemas.microsoft.com/office/drawing/2017/decorative" val="1"/>
                </a:ext>
              </a:extLst>
            </p:cNvPr>
            <p:cNvSpPr>
              <a:spLocks noChangeArrowheads="1"/>
            </p:cNvSpPr>
            <p:nvPr/>
          </p:nvSpPr>
          <p:spPr bwMode="auto">
            <a:xfrm>
              <a:off x="2582863" y="7794625"/>
              <a:ext cx="539750" cy="133350"/>
            </a:xfrm>
            <a:prstGeom prst="rect">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0" name="Forma libre 255">
              <a:extLst>
                <a:ext uri="{FF2B5EF4-FFF2-40B4-BE49-F238E27FC236}">
                  <a16:creationId xmlns:a16="http://schemas.microsoft.com/office/drawing/2014/main" id="{AFC5CC75-A051-4FDE-AE75-1BB99B229D1F}"/>
                </a:ext>
                <a:ext uri="{C183D7F6-B498-43B3-948B-1728B52AA6E4}">
                  <adec:decorative xmlns:adec="http://schemas.microsoft.com/office/drawing/2017/decorative" val="1"/>
                </a:ext>
              </a:extLst>
            </p:cNvPr>
            <p:cNvSpPr>
              <a:spLocks/>
            </p:cNvSpPr>
            <p:nvPr/>
          </p:nvSpPr>
          <p:spPr bwMode="auto">
            <a:xfrm>
              <a:off x="3119438" y="7026275"/>
              <a:ext cx="311150" cy="409575"/>
            </a:xfrm>
            <a:custGeom>
              <a:avLst/>
              <a:gdLst>
                <a:gd name="T0" fmla="*/ 196 w 196"/>
                <a:gd name="T1" fmla="*/ 258 h 258"/>
                <a:gd name="T2" fmla="*/ 0 w 196"/>
                <a:gd name="T3" fmla="*/ 258 h 258"/>
                <a:gd name="T4" fmla="*/ 0 w 196"/>
                <a:gd name="T5" fmla="*/ 0 h 258"/>
                <a:gd name="T6" fmla="*/ 196 w 196"/>
                <a:gd name="T7" fmla="*/ 258 h 258"/>
              </a:gdLst>
              <a:ahLst/>
              <a:cxnLst>
                <a:cxn ang="0">
                  <a:pos x="T0" y="T1"/>
                </a:cxn>
                <a:cxn ang="0">
                  <a:pos x="T2" y="T3"/>
                </a:cxn>
                <a:cxn ang="0">
                  <a:pos x="T4" y="T5"/>
                </a:cxn>
                <a:cxn ang="0">
                  <a:pos x="T6" y="T7"/>
                </a:cxn>
              </a:cxnLst>
              <a:rect l="0" t="0" r="r" b="b"/>
              <a:pathLst>
                <a:path w="196" h="258">
                  <a:moveTo>
                    <a:pt x="196" y="258"/>
                  </a:moveTo>
                  <a:lnTo>
                    <a:pt x="0" y="258"/>
                  </a:lnTo>
                  <a:lnTo>
                    <a:pt x="0" y="0"/>
                  </a:lnTo>
                  <a:lnTo>
                    <a:pt x="196" y="258"/>
                  </a:lnTo>
                  <a:close/>
                </a:path>
              </a:pathLst>
            </a:custGeom>
            <a:solidFill>
              <a:schemeClr val="accent4"/>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1" name="Forma libre 256">
              <a:extLst>
                <a:ext uri="{FF2B5EF4-FFF2-40B4-BE49-F238E27FC236}">
                  <a16:creationId xmlns:a16="http://schemas.microsoft.com/office/drawing/2014/main" id="{6A8B8CAA-C532-4EA4-8736-C0469A822675}"/>
                </a:ext>
                <a:ext uri="{C183D7F6-B498-43B3-948B-1728B52AA6E4}">
                  <adec:decorative xmlns:adec="http://schemas.microsoft.com/office/drawing/2017/decorative" val="1"/>
                </a:ext>
              </a:extLst>
            </p:cNvPr>
            <p:cNvSpPr>
              <a:spLocks/>
            </p:cNvSpPr>
            <p:nvPr/>
          </p:nvSpPr>
          <p:spPr bwMode="auto">
            <a:xfrm>
              <a:off x="3122613" y="7464425"/>
              <a:ext cx="428625" cy="136525"/>
            </a:xfrm>
            <a:custGeom>
              <a:avLst/>
              <a:gdLst>
                <a:gd name="T0" fmla="*/ 270 w 270"/>
                <a:gd name="T1" fmla="*/ 86 h 86"/>
                <a:gd name="T2" fmla="*/ 0 w 270"/>
                <a:gd name="T3" fmla="*/ 86 h 86"/>
                <a:gd name="T4" fmla="*/ 0 w 270"/>
                <a:gd name="T5" fmla="*/ 0 h 86"/>
                <a:gd name="T6" fmla="*/ 204 w 270"/>
                <a:gd name="T7" fmla="*/ 0 h 86"/>
                <a:gd name="T8" fmla="*/ 270 w 270"/>
                <a:gd name="T9" fmla="*/ 86 h 86"/>
              </a:gdLst>
              <a:ahLst/>
              <a:cxnLst>
                <a:cxn ang="0">
                  <a:pos x="T0" y="T1"/>
                </a:cxn>
                <a:cxn ang="0">
                  <a:pos x="T2" y="T3"/>
                </a:cxn>
                <a:cxn ang="0">
                  <a:pos x="T4" y="T5"/>
                </a:cxn>
                <a:cxn ang="0">
                  <a:pos x="T6" y="T7"/>
                </a:cxn>
                <a:cxn ang="0">
                  <a:pos x="T8" y="T9"/>
                </a:cxn>
              </a:cxnLst>
              <a:rect l="0" t="0" r="r" b="b"/>
              <a:pathLst>
                <a:path w="270" h="86">
                  <a:moveTo>
                    <a:pt x="270" y="86"/>
                  </a:moveTo>
                  <a:lnTo>
                    <a:pt x="0" y="86"/>
                  </a:lnTo>
                  <a:lnTo>
                    <a:pt x="0" y="0"/>
                  </a:lnTo>
                  <a:lnTo>
                    <a:pt x="204" y="0"/>
                  </a:lnTo>
                  <a:lnTo>
                    <a:pt x="270" y="86"/>
                  </a:lnTo>
                  <a:close/>
                </a:path>
              </a:pathLst>
            </a:custGeom>
            <a:solidFill>
              <a:schemeClr val="accent3"/>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2" name="Forma libre 257">
              <a:extLst>
                <a:ext uri="{FF2B5EF4-FFF2-40B4-BE49-F238E27FC236}">
                  <a16:creationId xmlns:a16="http://schemas.microsoft.com/office/drawing/2014/main" id="{B5BC67CE-0689-43FE-B024-47DA158BFF65}"/>
                </a:ext>
                <a:ext uri="{C183D7F6-B498-43B3-948B-1728B52AA6E4}">
                  <adec:decorative xmlns:adec="http://schemas.microsoft.com/office/drawing/2017/decorative" val="1"/>
                </a:ext>
              </a:extLst>
            </p:cNvPr>
            <p:cNvSpPr>
              <a:spLocks/>
            </p:cNvSpPr>
            <p:nvPr/>
          </p:nvSpPr>
          <p:spPr bwMode="auto">
            <a:xfrm>
              <a:off x="3119438" y="7794625"/>
              <a:ext cx="311150" cy="409575"/>
            </a:xfrm>
            <a:custGeom>
              <a:avLst/>
              <a:gdLst>
                <a:gd name="T0" fmla="*/ 196 w 196"/>
                <a:gd name="T1" fmla="*/ 0 h 258"/>
                <a:gd name="T2" fmla="*/ 0 w 196"/>
                <a:gd name="T3" fmla="*/ 0 h 258"/>
                <a:gd name="T4" fmla="*/ 0 w 196"/>
                <a:gd name="T5" fmla="*/ 258 h 258"/>
                <a:gd name="T6" fmla="*/ 196 w 196"/>
                <a:gd name="T7" fmla="*/ 0 h 258"/>
              </a:gdLst>
              <a:ahLst/>
              <a:cxnLst>
                <a:cxn ang="0">
                  <a:pos x="T0" y="T1"/>
                </a:cxn>
                <a:cxn ang="0">
                  <a:pos x="T2" y="T3"/>
                </a:cxn>
                <a:cxn ang="0">
                  <a:pos x="T4" y="T5"/>
                </a:cxn>
                <a:cxn ang="0">
                  <a:pos x="T6" y="T7"/>
                </a:cxn>
              </a:cxnLst>
              <a:rect l="0" t="0" r="r" b="b"/>
              <a:pathLst>
                <a:path w="196" h="258">
                  <a:moveTo>
                    <a:pt x="196" y="0"/>
                  </a:moveTo>
                  <a:lnTo>
                    <a:pt x="0" y="0"/>
                  </a:lnTo>
                  <a:lnTo>
                    <a:pt x="0" y="258"/>
                  </a:lnTo>
                  <a:lnTo>
                    <a:pt x="196" y="0"/>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3" name="Forma libre 258">
              <a:extLst>
                <a:ext uri="{FF2B5EF4-FFF2-40B4-BE49-F238E27FC236}">
                  <a16:creationId xmlns:a16="http://schemas.microsoft.com/office/drawing/2014/main" id="{AC2421B9-7081-47DA-AB3F-178AA47E84EC}"/>
                </a:ext>
                <a:ext uri="{C183D7F6-B498-43B3-948B-1728B52AA6E4}">
                  <adec:decorative xmlns:adec="http://schemas.microsoft.com/office/drawing/2017/decorative" val="1"/>
                </a:ext>
              </a:extLst>
            </p:cNvPr>
            <p:cNvSpPr>
              <a:spLocks/>
            </p:cNvSpPr>
            <p:nvPr/>
          </p:nvSpPr>
          <p:spPr bwMode="auto">
            <a:xfrm>
              <a:off x="3122613" y="7629525"/>
              <a:ext cx="428625" cy="136525"/>
            </a:xfrm>
            <a:custGeom>
              <a:avLst/>
              <a:gdLst>
                <a:gd name="T0" fmla="*/ 270 w 270"/>
                <a:gd name="T1" fmla="*/ 0 h 86"/>
                <a:gd name="T2" fmla="*/ 0 w 270"/>
                <a:gd name="T3" fmla="*/ 0 h 86"/>
                <a:gd name="T4" fmla="*/ 0 w 270"/>
                <a:gd name="T5" fmla="*/ 86 h 86"/>
                <a:gd name="T6" fmla="*/ 204 w 270"/>
                <a:gd name="T7" fmla="*/ 86 h 86"/>
                <a:gd name="T8" fmla="*/ 270 w 270"/>
                <a:gd name="T9" fmla="*/ 0 h 86"/>
              </a:gdLst>
              <a:ahLst/>
              <a:cxnLst>
                <a:cxn ang="0">
                  <a:pos x="T0" y="T1"/>
                </a:cxn>
                <a:cxn ang="0">
                  <a:pos x="T2" y="T3"/>
                </a:cxn>
                <a:cxn ang="0">
                  <a:pos x="T4" y="T5"/>
                </a:cxn>
                <a:cxn ang="0">
                  <a:pos x="T6" y="T7"/>
                </a:cxn>
                <a:cxn ang="0">
                  <a:pos x="T8" y="T9"/>
                </a:cxn>
              </a:cxnLst>
              <a:rect l="0" t="0" r="r" b="b"/>
              <a:pathLst>
                <a:path w="270" h="86">
                  <a:moveTo>
                    <a:pt x="270" y="0"/>
                  </a:moveTo>
                  <a:lnTo>
                    <a:pt x="0" y="0"/>
                  </a:lnTo>
                  <a:lnTo>
                    <a:pt x="0" y="86"/>
                  </a:lnTo>
                  <a:lnTo>
                    <a:pt x="204" y="86"/>
                  </a:lnTo>
                  <a:lnTo>
                    <a:pt x="270" y="0"/>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4" name="Forma libre 243">
              <a:extLst>
                <a:ext uri="{FF2B5EF4-FFF2-40B4-BE49-F238E27FC236}">
                  <a16:creationId xmlns:a16="http://schemas.microsoft.com/office/drawing/2014/main" id="{E3EE30CA-AF9E-4040-8277-43B320D6E405}"/>
                </a:ext>
                <a:ext uri="{C183D7F6-B498-43B3-948B-1728B52AA6E4}">
                  <adec:decorative xmlns:adec="http://schemas.microsoft.com/office/drawing/2017/decorative" val="1"/>
                </a:ext>
              </a:extLst>
            </p:cNvPr>
            <p:cNvSpPr>
              <a:spLocks/>
            </p:cNvSpPr>
            <p:nvPr/>
          </p:nvSpPr>
          <p:spPr bwMode="auto">
            <a:xfrm>
              <a:off x="1947863" y="6651624"/>
              <a:ext cx="635000" cy="784225"/>
            </a:xfrm>
            <a:custGeom>
              <a:avLst/>
              <a:gdLst>
                <a:gd name="T0" fmla="*/ 0 w 400"/>
                <a:gd name="T1" fmla="*/ 0 h 494"/>
                <a:gd name="T2" fmla="*/ 0 w 400"/>
                <a:gd name="T3" fmla="*/ 276 h 494"/>
                <a:gd name="T4" fmla="*/ 400 w 400"/>
                <a:gd name="T5" fmla="*/ 494 h 494"/>
                <a:gd name="T6" fmla="*/ 400 w 400"/>
                <a:gd name="T7" fmla="*/ 410 h 494"/>
                <a:gd name="T8" fmla="*/ 0 w 400"/>
                <a:gd name="T9" fmla="*/ 0 h 494"/>
              </a:gdLst>
              <a:ahLst/>
              <a:cxnLst>
                <a:cxn ang="0">
                  <a:pos x="T0" y="T1"/>
                </a:cxn>
                <a:cxn ang="0">
                  <a:pos x="T2" y="T3"/>
                </a:cxn>
                <a:cxn ang="0">
                  <a:pos x="T4" y="T5"/>
                </a:cxn>
                <a:cxn ang="0">
                  <a:pos x="T6" y="T7"/>
                </a:cxn>
                <a:cxn ang="0">
                  <a:pos x="T8" y="T9"/>
                </a:cxn>
              </a:cxnLst>
              <a:rect l="0" t="0" r="r" b="b"/>
              <a:pathLst>
                <a:path w="400" h="494">
                  <a:moveTo>
                    <a:pt x="0" y="0"/>
                  </a:moveTo>
                  <a:lnTo>
                    <a:pt x="0" y="276"/>
                  </a:lnTo>
                  <a:lnTo>
                    <a:pt x="400" y="494"/>
                  </a:lnTo>
                  <a:lnTo>
                    <a:pt x="400" y="410"/>
                  </a:lnTo>
                  <a:lnTo>
                    <a:pt x="0" y="0"/>
                  </a:lnTo>
                  <a:close/>
                </a:path>
              </a:pathLst>
            </a:custGeom>
            <a:solidFill>
              <a:schemeClr val="tx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5" name="Forma libre 245">
              <a:extLst>
                <a:ext uri="{FF2B5EF4-FFF2-40B4-BE49-F238E27FC236}">
                  <a16:creationId xmlns:a16="http://schemas.microsoft.com/office/drawing/2014/main" id="{938FBE0D-60A8-427B-8142-B8861EAE6422}"/>
                </a:ext>
                <a:ext uri="{C183D7F6-B498-43B3-948B-1728B52AA6E4}">
                  <adec:decorative xmlns:adec="http://schemas.microsoft.com/office/drawing/2017/decorative" val="1"/>
                </a:ext>
              </a:extLst>
            </p:cNvPr>
            <p:cNvSpPr>
              <a:spLocks/>
            </p:cNvSpPr>
            <p:nvPr/>
          </p:nvSpPr>
          <p:spPr bwMode="auto">
            <a:xfrm>
              <a:off x="1947863" y="7146924"/>
              <a:ext cx="635000" cy="454025"/>
            </a:xfrm>
            <a:custGeom>
              <a:avLst/>
              <a:gdLst>
                <a:gd name="T0" fmla="*/ 0 w 400"/>
                <a:gd name="T1" fmla="*/ 0 h 286"/>
                <a:gd name="T2" fmla="*/ 0 w 400"/>
                <a:gd name="T3" fmla="*/ 276 h 286"/>
                <a:gd name="T4" fmla="*/ 400 w 400"/>
                <a:gd name="T5" fmla="*/ 286 h 286"/>
                <a:gd name="T6" fmla="*/ 400 w 400"/>
                <a:gd name="T7" fmla="*/ 200 h 286"/>
                <a:gd name="T8" fmla="*/ 0 w 400"/>
                <a:gd name="T9" fmla="*/ 0 h 286"/>
              </a:gdLst>
              <a:ahLst/>
              <a:cxnLst>
                <a:cxn ang="0">
                  <a:pos x="T0" y="T1"/>
                </a:cxn>
                <a:cxn ang="0">
                  <a:pos x="T2" y="T3"/>
                </a:cxn>
                <a:cxn ang="0">
                  <a:pos x="T4" y="T5"/>
                </a:cxn>
                <a:cxn ang="0">
                  <a:pos x="T6" y="T7"/>
                </a:cxn>
                <a:cxn ang="0">
                  <a:pos x="T8" y="T9"/>
                </a:cxn>
              </a:cxnLst>
              <a:rect l="0" t="0" r="r" b="b"/>
              <a:pathLst>
                <a:path w="400" h="286">
                  <a:moveTo>
                    <a:pt x="0" y="0"/>
                  </a:moveTo>
                  <a:lnTo>
                    <a:pt x="0" y="276"/>
                  </a:lnTo>
                  <a:lnTo>
                    <a:pt x="400" y="286"/>
                  </a:lnTo>
                  <a:lnTo>
                    <a:pt x="400" y="200"/>
                  </a:lnTo>
                  <a:lnTo>
                    <a:pt x="0" y="0"/>
                  </a:lnTo>
                  <a:close/>
                </a:path>
              </a:pathLst>
            </a:custGeom>
            <a:solidFill>
              <a:schemeClr val="tx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6" name="Forma libre 247">
              <a:extLst>
                <a:ext uri="{FF2B5EF4-FFF2-40B4-BE49-F238E27FC236}">
                  <a16:creationId xmlns:a16="http://schemas.microsoft.com/office/drawing/2014/main" id="{2E09F80C-841C-449A-9A65-99BEDC3F7915}"/>
                </a:ext>
                <a:ext uri="{C183D7F6-B498-43B3-948B-1728B52AA6E4}">
                  <adec:decorative xmlns:adec="http://schemas.microsoft.com/office/drawing/2017/decorative" val="1"/>
                </a:ext>
              </a:extLst>
            </p:cNvPr>
            <p:cNvSpPr>
              <a:spLocks/>
            </p:cNvSpPr>
            <p:nvPr/>
          </p:nvSpPr>
          <p:spPr bwMode="auto">
            <a:xfrm>
              <a:off x="1947863" y="7629524"/>
              <a:ext cx="635000" cy="454025"/>
            </a:xfrm>
            <a:custGeom>
              <a:avLst/>
              <a:gdLst>
                <a:gd name="T0" fmla="*/ 400 w 400"/>
                <a:gd name="T1" fmla="*/ 0 h 286"/>
                <a:gd name="T2" fmla="*/ 0 w 400"/>
                <a:gd name="T3" fmla="*/ 10 h 286"/>
                <a:gd name="T4" fmla="*/ 0 w 400"/>
                <a:gd name="T5" fmla="*/ 286 h 286"/>
                <a:gd name="T6" fmla="*/ 400 w 400"/>
                <a:gd name="T7" fmla="*/ 86 h 286"/>
                <a:gd name="T8" fmla="*/ 400 w 400"/>
                <a:gd name="T9" fmla="*/ 0 h 286"/>
              </a:gdLst>
              <a:ahLst/>
              <a:cxnLst>
                <a:cxn ang="0">
                  <a:pos x="T0" y="T1"/>
                </a:cxn>
                <a:cxn ang="0">
                  <a:pos x="T2" y="T3"/>
                </a:cxn>
                <a:cxn ang="0">
                  <a:pos x="T4" y="T5"/>
                </a:cxn>
                <a:cxn ang="0">
                  <a:pos x="T6" y="T7"/>
                </a:cxn>
                <a:cxn ang="0">
                  <a:pos x="T8" y="T9"/>
                </a:cxn>
              </a:cxnLst>
              <a:rect l="0" t="0" r="r" b="b"/>
              <a:pathLst>
                <a:path w="400" h="286">
                  <a:moveTo>
                    <a:pt x="400" y="0"/>
                  </a:moveTo>
                  <a:lnTo>
                    <a:pt x="0" y="10"/>
                  </a:lnTo>
                  <a:lnTo>
                    <a:pt x="0" y="286"/>
                  </a:lnTo>
                  <a:lnTo>
                    <a:pt x="400" y="86"/>
                  </a:lnTo>
                  <a:lnTo>
                    <a:pt x="400" y="0"/>
                  </a:lnTo>
                  <a:close/>
                </a:path>
              </a:pathLst>
            </a:custGeom>
            <a:solidFill>
              <a:schemeClr val="tx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57" name="Forma libre 249">
              <a:extLst>
                <a:ext uri="{FF2B5EF4-FFF2-40B4-BE49-F238E27FC236}">
                  <a16:creationId xmlns:a16="http://schemas.microsoft.com/office/drawing/2014/main" id="{BCA11801-801A-42E8-B73B-FDD8B19BA707}"/>
                </a:ext>
                <a:ext uri="{C183D7F6-B498-43B3-948B-1728B52AA6E4}">
                  <adec:decorative xmlns:adec="http://schemas.microsoft.com/office/drawing/2017/decorative" val="1"/>
                </a:ext>
              </a:extLst>
            </p:cNvPr>
            <p:cNvSpPr>
              <a:spLocks/>
            </p:cNvSpPr>
            <p:nvPr/>
          </p:nvSpPr>
          <p:spPr bwMode="auto">
            <a:xfrm>
              <a:off x="1947863" y="7794624"/>
              <a:ext cx="635000" cy="784225"/>
            </a:xfrm>
            <a:custGeom>
              <a:avLst/>
              <a:gdLst>
                <a:gd name="T0" fmla="*/ 400 w 400"/>
                <a:gd name="T1" fmla="*/ 0 h 494"/>
                <a:gd name="T2" fmla="*/ 0 w 400"/>
                <a:gd name="T3" fmla="*/ 218 h 494"/>
                <a:gd name="T4" fmla="*/ 0 w 400"/>
                <a:gd name="T5" fmla="*/ 494 h 494"/>
                <a:gd name="T6" fmla="*/ 400 w 400"/>
                <a:gd name="T7" fmla="*/ 84 h 494"/>
                <a:gd name="T8" fmla="*/ 400 w 400"/>
                <a:gd name="T9" fmla="*/ 0 h 494"/>
              </a:gdLst>
              <a:ahLst/>
              <a:cxnLst>
                <a:cxn ang="0">
                  <a:pos x="T0" y="T1"/>
                </a:cxn>
                <a:cxn ang="0">
                  <a:pos x="T2" y="T3"/>
                </a:cxn>
                <a:cxn ang="0">
                  <a:pos x="T4" y="T5"/>
                </a:cxn>
                <a:cxn ang="0">
                  <a:pos x="T6" y="T7"/>
                </a:cxn>
                <a:cxn ang="0">
                  <a:pos x="T8" y="T9"/>
                </a:cxn>
              </a:cxnLst>
              <a:rect l="0" t="0" r="r" b="b"/>
              <a:pathLst>
                <a:path w="400" h="494">
                  <a:moveTo>
                    <a:pt x="400" y="0"/>
                  </a:moveTo>
                  <a:lnTo>
                    <a:pt x="0" y="218"/>
                  </a:lnTo>
                  <a:lnTo>
                    <a:pt x="0" y="494"/>
                  </a:lnTo>
                  <a:lnTo>
                    <a:pt x="400" y="84"/>
                  </a:lnTo>
                  <a:lnTo>
                    <a:pt x="400" y="0"/>
                  </a:lnTo>
                  <a:close/>
                </a:path>
              </a:pathLst>
            </a:custGeom>
            <a:solidFill>
              <a:schemeClr val="tx2">
                <a:alpha val="10000"/>
              </a:schemeClr>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grpSp>
      <p:grpSp>
        <p:nvGrpSpPr>
          <p:cNvPr id="58" name="Grupo 57" descr="icono de mitad mundo mitad persona">
            <a:extLst>
              <a:ext uri="{FF2B5EF4-FFF2-40B4-BE49-F238E27FC236}">
                <a16:creationId xmlns:a16="http://schemas.microsoft.com/office/drawing/2014/main" id="{8A1A23D7-9CF9-4D06-8D84-140D37791300}"/>
              </a:ext>
            </a:extLst>
          </p:cNvPr>
          <p:cNvGrpSpPr/>
          <p:nvPr/>
        </p:nvGrpSpPr>
        <p:grpSpPr>
          <a:xfrm>
            <a:off x="1316521" y="4053135"/>
            <a:ext cx="1171404" cy="1165518"/>
            <a:chOff x="5026025" y="7426325"/>
            <a:chExt cx="631825" cy="628650"/>
          </a:xfrm>
        </p:grpSpPr>
        <p:sp>
          <p:nvSpPr>
            <p:cNvPr id="59" name="Elipse 180">
              <a:extLst>
                <a:ext uri="{FF2B5EF4-FFF2-40B4-BE49-F238E27FC236}">
                  <a16:creationId xmlns:a16="http://schemas.microsoft.com/office/drawing/2014/main" id="{313EC118-4F1E-4F87-A93A-FDC3174E9C2A}"/>
                </a:ext>
              </a:extLst>
            </p:cNvPr>
            <p:cNvSpPr>
              <a:spLocks noChangeArrowheads="1"/>
            </p:cNvSpPr>
            <p:nvPr/>
          </p:nvSpPr>
          <p:spPr bwMode="auto">
            <a:xfrm>
              <a:off x="5026025" y="7426325"/>
              <a:ext cx="631825" cy="628650"/>
            </a:xfrm>
            <a:prstGeom prst="ellipse">
              <a:avLst/>
            </a:pr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60" name="Forma libre 189">
              <a:extLst>
                <a:ext uri="{FF2B5EF4-FFF2-40B4-BE49-F238E27FC236}">
                  <a16:creationId xmlns:a16="http://schemas.microsoft.com/office/drawing/2014/main" id="{881F50CE-0E7D-4DB2-A698-27B58CFBE005}"/>
                </a:ext>
              </a:extLst>
            </p:cNvPr>
            <p:cNvSpPr>
              <a:spLocks noEditPoints="1"/>
            </p:cNvSpPr>
            <p:nvPr/>
          </p:nvSpPr>
          <p:spPr bwMode="auto">
            <a:xfrm>
              <a:off x="5089525" y="7508875"/>
              <a:ext cx="450850" cy="454025"/>
            </a:xfrm>
            <a:custGeom>
              <a:avLst/>
              <a:gdLst>
                <a:gd name="T0" fmla="*/ 133 w 142"/>
                <a:gd name="T1" fmla="*/ 21 h 143"/>
                <a:gd name="T2" fmla="*/ 92 w 142"/>
                <a:gd name="T3" fmla="*/ 21 h 143"/>
                <a:gd name="T4" fmla="*/ 113 w 142"/>
                <a:gd name="T5" fmla="*/ 5 h 143"/>
                <a:gd name="T6" fmla="*/ 113 w 142"/>
                <a:gd name="T7" fmla="*/ 37 h 143"/>
                <a:gd name="T8" fmla="*/ 113 w 142"/>
                <a:gd name="T9" fmla="*/ 5 h 143"/>
                <a:gd name="T10" fmla="*/ 113 w 142"/>
                <a:gd name="T11" fmla="*/ 46 h 143"/>
                <a:gd name="T12" fmla="*/ 83 w 142"/>
                <a:gd name="T13" fmla="*/ 51 h 143"/>
                <a:gd name="T14" fmla="*/ 92 w 142"/>
                <a:gd name="T15" fmla="*/ 99 h 143"/>
                <a:gd name="T16" fmla="*/ 133 w 142"/>
                <a:gd name="T17" fmla="*/ 143 h 143"/>
                <a:gd name="T18" fmla="*/ 142 w 142"/>
                <a:gd name="T19" fmla="*/ 99 h 143"/>
                <a:gd name="T20" fmla="*/ 133 w 142"/>
                <a:gd name="T21" fmla="*/ 36 h 143"/>
                <a:gd name="T22" fmla="*/ 129 w 142"/>
                <a:gd name="T23" fmla="*/ 94 h 143"/>
                <a:gd name="T24" fmla="*/ 115 w 142"/>
                <a:gd name="T25" fmla="*/ 138 h 143"/>
                <a:gd name="T26" fmla="*/ 110 w 142"/>
                <a:gd name="T27" fmla="*/ 106 h 143"/>
                <a:gd name="T28" fmla="*/ 96 w 142"/>
                <a:gd name="T29" fmla="*/ 138 h 143"/>
                <a:gd name="T30" fmla="*/ 87 w 142"/>
                <a:gd name="T31" fmla="*/ 94 h 143"/>
                <a:gd name="T32" fmla="*/ 91 w 142"/>
                <a:gd name="T33" fmla="*/ 42 h 143"/>
                <a:gd name="T34" fmla="*/ 134 w 142"/>
                <a:gd name="T35" fmla="*/ 42 h 143"/>
                <a:gd name="T36" fmla="*/ 138 w 142"/>
                <a:gd name="T37" fmla="*/ 94 h 143"/>
                <a:gd name="T38" fmla="*/ 71 w 142"/>
                <a:gd name="T39" fmla="*/ 143 h 143"/>
                <a:gd name="T40" fmla="*/ 74 w 142"/>
                <a:gd name="T41" fmla="*/ 0 h 143"/>
                <a:gd name="T42" fmla="*/ 0 w 142"/>
                <a:gd name="T43" fmla="*/ 71 h 143"/>
                <a:gd name="T44" fmla="*/ 36 w 142"/>
                <a:gd name="T45" fmla="*/ 35 h 143"/>
                <a:gd name="T46" fmla="*/ 53 w 142"/>
                <a:gd name="T47" fmla="*/ 7 h 143"/>
                <a:gd name="T48" fmla="*/ 35 w 142"/>
                <a:gd name="T49" fmla="*/ 58 h 143"/>
                <a:gd name="T50" fmla="*/ 35 w 142"/>
                <a:gd name="T51" fmla="*/ 49 h 143"/>
                <a:gd name="T52" fmla="*/ 13 w 142"/>
                <a:gd name="T53" fmla="*/ 39 h 143"/>
                <a:gd name="T54" fmla="*/ 33 w 142"/>
                <a:gd name="T55" fmla="*/ 44 h 143"/>
                <a:gd name="T56" fmla="*/ 30 w 142"/>
                <a:gd name="T57" fmla="*/ 61 h 143"/>
                <a:gd name="T58" fmla="*/ 5 w 142"/>
                <a:gd name="T59" fmla="*/ 69 h 143"/>
                <a:gd name="T60" fmla="*/ 5 w 142"/>
                <a:gd name="T61" fmla="*/ 74 h 143"/>
                <a:gd name="T62" fmla="*/ 34 w 142"/>
                <a:gd name="T63" fmla="*/ 104 h 143"/>
                <a:gd name="T64" fmla="*/ 5 w 142"/>
                <a:gd name="T65" fmla="*/ 74 h 143"/>
                <a:gd name="T66" fmla="*/ 36 w 142"/>
                <a:gd name="T67" fmla="*/ 108 h 143"/>
                <a:gd name="T68" fmla="*/ 16 w 142"/>
                <a:gd name="T69" fmla="*/ 108 h 143"/>
                <a:gd name="T70" fmla="*/ 41 w 142"/>
                <a:gd name="T71" fmla="*/ 108 h 143"/>
                <a:gd name="T72" fmla="*/ 55 w 142"/>
                <a:gd name="T73" fmla="*/ 115 h 143"/>
                <a:gd name="T74" fmla="*/ 69 w 142"/>
                <a:gd name="T75" fmla="*/ 108 h 143"/>
                <a:gd name="T76" fmla="*/ 51 w 142"/>
                <a:gd name="T77" fmla="*/ 106 h 143"/>
                <a:gd name="T78" fmla="*/ 60 w 142"/>
                <a:gd name="T79" fmla="*/ 106 h 143"/>
                <a:gd name="T80" fmla="*/ 51 w 142"/>
                <a:gd name="T81" fmla="*/ 106 h 143"/>
                <a:gd name="T82" fmla="*/ 64 w 142"/>
                <a:gd name="T83" fmla="*/ 104 h 143"/>
                <a:gd name="T84" fmla="*/ 46 w 142"/>
                <a:gd name="T85" fmla="*/ 104 h 143"/>
                <a:gd name="T86" fmla="*/ 35 w 142"/>
                <a:gd name="T87" fmla="*/ 74 h 143"/>
                <a:gd name="T88" fmla="*/ 69 w 142"/>
                <a:gd name="T89" fmla="*/ 104 h 143"/>
                <a:gd name="T90" fmla="*/ 35 w 142"/>
                <a:gd name="T91" fmla="*/ 69 h 143"/>
                <a:gd name="T92" fmla="*/ 44 w 142"/>
                <a:gd name="T93" fmla="*/ 53 h 143"/>
                <a:gd name="T94" fmla="*/ 39 w 142"/>
                <a:gd name="T95" fmla="*/ 39 h 143"/>
                <a:gd name="T96" fmla="*/ 69 w 142"/>
                <a:gd name="T97" fmla="*/ 69 h 143"/>
                <a:gd name="T98" fmla="*/ 41 w 142"/>
                <a:gd name="T99" fmla="*/ 35 h 143"/>
                <a:gd name="T100" fmla="*/ 69 w 142"/>
                <a:gd name="T101" fmla="*/ 3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2" h="143">
                  <a:moveTo>
                    <a:pt x="113" y="42"/>
                  </a:moveTo>
                  <a:cubicBezTo>
                    <a:pt x="124" y="42"/>
                    <a:pt x="133" y="32"/>
                    <a:pt x="133" y="21"/>
                  </a:cubicBezTo>
                  <a:cubicBezTo>
                    <a:pt x="133" y="10"/>
                    <a:pt x="124" y="0"/>
                    <a:pt x="113" y="0"/>
                  </a:cubicBezTo>
                  <a:cubicBezTo>
                    <a:pt x="101" y="0"/>
                    <a:pt x="92" y="10"/>
                    <a:pt x="92" y="21"/>
                  </a:cubicBezTo>
                  <a:cubicBezTo>
                    <a:pt x="92" y="32"/>
                    <a:pt x="101" y="42"/>
                    <a:pt x="113" y="42"/>
                  </a:cubicBezTo>
                  <a:close/>
                  <a:moveTo>
                    <a:pt x="113" y="5"/>
                  </a:moveTo>
                  <a:cubicBezTo>
                    <a:pt x="121" y="5"/>
                    <a:pt x="129" y="12"/>
                    <a:pt x="129" y="21"/>
                  </a:cubicBezTo>
                  <a:cubicBezTo>
                    <a:pt x="129" y="30"/>
                    <a:pt x="121" y="37"/>
                    <a:pt x="113" y="37"/>
                  </a:cubicBezTo>
                  <a:cubicBezTo>
                    <a:pt x="104" y="37"/>
                    <a:pt x="97" y="30"/>
                    <a:pt x="97" y="21"/>
                  </a:cubicBezTo>
                  <a:cubicBezTo>
                    <a:pt x="97" y="12"/>
                    <a:pt x="104" y="5"/>
                    <a:pt x="113" y="5"/>
                  </a:cubicBezTo>
                  <a:close/>
                  <a:moveTo>
                    <a:pt x="133" y="36"/>
                  </a:moveTo>
                  <a:cubicBezTo>
                    <a:pt x="133" y="36"/>
                    <a:pt x="126" y="46"/>
                    <a:pt x="113" y="46"/>
                  </a:cubicBezTo>
                  <a:cubicBezTo>
                    <a:pt x="99" y="46"/>
                    <a:pt x="92" y="36"/>
                    <a:pt x="92" y="36"/>
                  </a:cubicBezTo>
                  <a:cubicBezTo>
                    <a:pt x="92" y="36"/>
                    <a:pt x="83" y="41"/>
                    <a:pt x="83" y="51"/>
                  </a:cubicBezTo>
                  <a:cubicBezTo>
                    <a:pt x="83" y="99"/>
                    <a:pt x="83" y="99"/>
                    <a:pt x="83" y="99"/>
                  </a:cubicBezTo>
                  <a:cubicBezTo>
                    <a:pt x="92" y="99"/>
                    <a:pt x="92" y="99"/>
                    <a:pt x="92" y="99"/>
                  </a:cubicBezTo>
                  <a:cubicBezTo>
                    <a:pt x="92" y="143"/>
                    <a:pt x="92" y="143"/>
                    <a:pt x="92" y="143"/>
                  </a:cubicBezTo>
                  <a:cubicBezTo>
                    <a:pt x="133" y="143"/>
                    <a:pt x="133" y="143"/>
                    <a:pt x="133" y="143"/>
                  </a:cubicBezTo>
                  <a:cubicBezTo>
                    <a:pt x="133" y="99"/>
                    <a:pt x="133" y="99"/>
                    <a:pt x="133" y="99"/>
                  </a:cubicBezTo>
                  <a:cubicBezTo>
                    <a:pt x="142" y="99"/>
                    <a:pt x="142" y="99"/>
                    <a:pt x="142" y="99"/>
                  </a:cubicBezTo>
                  <a:cubicBezTo>
                    <a:pt x="142" y="51"/>
                    <a:pt x="142" y="51"/>
                    <a:pt x="142" y="51"/>
                  </a:cubicBezTo>
                  <a:cubicBezTo>
                    <a:pt x="142" y="41"/>
                    <a:pt x="133" y="36"/>
                    <a:pt x="133" y="36"/>
                  </a:cubicBezTo>
                  <a:close/>
                  <a:moveTo>
                    <a:pt x="138" y="94"/>
                  </a:moveTo>
                  <a:cubicBezTo>
                    <a:pt x="129" y="94"/>
                    <a:pt x="129" y="94"/>
                    <a:pt x="129" y="94"/>
                  </a:cubicBezTo>
                  <a:cubicBezTo>
                    <a:pt x="129" y="138"/>
                    <a:pt x="129" y="138"/>
                    <a:pt x="129" y="138"/>
                  </a:cubicBezTo>
                  <a:cubicBezTo>
                    <a:pt x="115" y="138"/>
                    <a:pt x="115" y="138"/>
                    <a:pt x="115" y="138"/>
                  </a:cubicBezTo>
                  <a:cubicBezTo>
                    <a:pt x="115" y="106"/>
                    <a:pt x="115" y="106"/>
                    <a:pt x="115" y="106"/>
                  </a:cubicBezTo>
                  <a:cubicBezTo>
                    <a:pt x="110" y="106"/>
                    <a:pt x="110" y="106"/>
                    <a:pt x="110" y="106"/>
                  </a:cubicBezTo>
                  <a:cubicBezTo>
                    <a:pt x="110" y="138"/>
                    <a:pt x="110" y="138"/>
                    <a:pt x="110" y="138"/>
                  </a:cubicBezTo>
                  <a:cubicBezTo>
                    <a:pt x="96" y="138"/>
                    <a:pt x="96" y="138"/>
                    <a:pt x="96" y="138"/>
                  </a:cubicBezTo>
                  <a:cubicBezTo>
                    <a:pt x="96" y="94"/>
                    <a:pt x="96" y="94"/>
                    <a:pt x="96" y="94"/>
                  </a:cubicBezTo>
                  <a:cubicBezTo>
                    <a:pt x="87" y="94"/>
                    <a:pt x="87" y="94"/>
                    <a:pt x="87" y="94"/>
                  </a:cubicBezTo>
                  <a:cubicBezTo>
                    <a:pt x="87" y="51"/>
                    <a:pt x="87" y="51"/>
                    <a:pt x="87" y="51"/>
                  </a:cubicBezTo>
                  <a:cubicBezTo>
                    <a:pt x="87" y="47"/>
                    <a:pt x="89" y="44"/>
                    <a:pt x="91" y="42"/>
                  </a:cubicBezTo>
                  <a:cubicBezTo>
                    <a:pt x="97" y="48"/>
                    <a:pt x="105" y="51"/>
                    <a:pt x="113" y="51"/>
                  </a:cubicBezTo>
                  <a:cubicBezTo>
                    <a:pt x="120" y="51"/>
                    <a:pt x="128" y="48"/>
                    <a:pt x="134" y="42"/>
                  </a:cubicBezTo>
                  <a:cubicBezTo>
                    <a:pt x="136" y="44"/>
                    <a:pt x="138" y="47"/>
                    <a:pt x="138" y="51"/>
                  </a:cubicBezTo>
                  <a:cubicBezTo>
                    <a:pt x="138" y="94"/>
                    <a:pt x="138" y="94"/>
                    <a:pt x="138" y="94"/>
                  </a:cubicBezTo>
                  <a:close/>
                  <a:moveTo>
                    <a:pt x="0" y="71"/>
                  </a:moveTo>
                  <a:cubicBezTo>
                    <a:pt x="0" y="111"/>
                    <a:pt x="32" y="143"/>
                    <a:pt x="71" y="143"/>
                  </a:cubicBezTo>
                  <a:cubicBezTo>
                    <a:pt x="74" y="143"/>
                    <a:pt x="74" y="143"/>
                    <a:pt x="74" y="143"/>
                  </a:cubicBezTo>
                  <a:cubicBezTo>
                    <a:pt x="74" y="0"/>
                    <a:pt x="74" y="0"/>
                    <a:pt x="74" y="0"/>
                  </a:cubicBezTo>
                  <a:cubicBezTo>
                    <a:pt x="71" y="0"/>
                    <a:pt x="71" y="0"/>
                    <a:pt x="71" y="0"/>
                  </a:cubicBezTo>
                  <a:cubicBezTo>
                    <a:pt x="32" y="0"/>
                    <a:pt x="0" y="32"/>
                    <a:pt x="0" y="71"/>
                  </a:cubicBezTo>
                  <a:close/>
                  <a:moveTo>
                    <a:pt x="53" y="7"/>
                  </a:moveTo>
                  <a:cubicBezTo>
                    <a:pt x="46" y="13"/>
                    <a:pt x="40" y="23"/>
                    <a:pt x="36" y="35"/>
                  </a:cubicBezTo>
                  <a:cubicBezTo>
                    <a:pt x="16" y="35"/>
                    <a:pt x="16" y="35"/>
                    <a:pt x="16" y="35"/>
                  </a:cubicBezTo>
                  <a:cubicBezTo>
                    <a:pt x="25" y="22"/>
                    <a:pt x="38" y="12"/>
                    <a:pt x="53" y="7"/>
                  </a:cubicBezTo>
                  <a:close/>
                  <a:moveTo>
                    <a:pt x="39" y="53"/>
                  </a:moveTo>
                  <a:cubicBezTo>
                    <a:pt x="39" y="56"/>
                    <a:pt x="37" y="58"/>
                    <a:pt x="35" y="58"/>
                  </a:cubicBezTo>
                  <a:cubicBezTo>
                    <a:pt x="32" y="58"/>
                    <a:pt x="30" y="56"/>
                    <a:pt x="30" y="53"/>
                  </a:cubicBezTo>
                  <a:cubicBezTo>
                    <a:pt x="30" y="51"/>
                    <a:pt x="32" y="49"/>
                    <a:pt x="35" y="49"/>
                  </a:cubicBezTo>
                  <a:cubicBezTo>
                    <a:pt x="37" y="49"/>
                    <a:pt x="39" y="51"/>
                    <a:pt x="39" y="53"/>
                  </a:cubicBezTo>
                  <a:close/>
                  <a:moveTo>
                    <a:pt x="13" y="39"/>
                  </a:moveTo>
                  <a:cubicBezTo>
                    <a:pt x="34" y="39"/>
                    <a:pt x="34" y="39"/>
                    <a:pt x="34" y="39"/>
                  </a:cubicBezTo>
                  <a:cubicBezTo>
                    <a:pt x="34" y="41"/>
                    <a:pt x="34" y="42"/>
                    <a:pt x="33" y="44"/>
                  </a:cubicBezTo>
                  <a:cubicBezTo>
                    <a:pt x="29" y="45"/>
                    <a:pt x="25" y="49"/>
                    <a:pt x="25" y="53"/>
                  </a:cubicBezTo>
                  <a:cubicBezTo>
                    <a:pt x="25" y="57"/>
                    <a:pt x="27" y="60"/>
                    <a:pt x="30" y="61"/>
                  </a:cubicBezTo>
                  <a:cubicBezTo>
                    <a:pt x="30" y="64"/>
                    <a:pt x="30" y="67"/>
                    <a:pt x="30" y="69"/>
                  </a:cubicBezTo>
                  <a:cubicBezTo>
                    <a:pt x="5" y="69"/>
                    <a:pt x="5" y="69"/>
                    <a:pt x="5" y="69"/>
                  </a:cubicBezTo>
                  <a:cubicBezTo>
                    <a:pt x="5" y="58"/>
                    <a:pt x="8" y="48"/>
                    <a:pt x="13" y="39"/>
                  </a:cubicBezTo>
                  <a:close/>
                  <a:moveTo>
                    <a:pt x="5" y="74"/>
                  </a:moveTo>
                  <a:cubicBezTo>
                    <a:pt x="30" y="74"/>
                    <a:pt x="30" y="74"/>
                    <a:pt x="30" y="74"/>
                  </a:cubicBezTo>
                  <a:cubicBezTo>
                    <a:pt x="30" y="84"/>
                    <a:pt x="32" y="95"/>
                    <a:pt x="34" y="104"/>
                  </a:cubicBezTo>
                  <a:cubicBezTo>
                    <a:pt x="13" y="104"/>
                    <a:pt x="13" y="104"/>
                    <a:pt x="13" y="104"/>
                  </a:cubicBezTo>
                  <a:cubicBezTo>
                    <a:pt x="8" y="95"/>
                    <a:pt x="5" y="85"/>
                    <a:pt x="5" y="74"/>
                  </a:cubicBezTo>
                  <a:close/>
                  <a:moveTo>
                    <a:pt x="16" y="108"/>
                  </a:moveTo>
                  <a:cubicBezTo>
                    <a:pt x="36" y="108"/>
                    <a:pt x="36" y="108"/>
                    <a:pt x="36" y="108"/>
                  </a:cubicBezTo>
                  <a:cubicBezTo>
                    <a:pt x="40" y="120"/>
                    <a:pt x="46" y="129"/>
                    <a:pt x="53" y="136"/>
                  </a:cubicBezTo>
                  <a:cubicBezTo>
                    <a:pt x="38" y="131"/>
                    <a:pt x="25" y="121"/>
                    <a:pt x="16" y="108"/>
                  </a:cubicBezTo>
                  <a:close/>
                  <a:moveTo>
                    <a:pt x="69" y="138"/>
                  </a:moveTo>
                  <a:cubicBezTo>
                    <a:pt x="57" y="137"/>
                    <a:pt x="47" y="125"/>
                    <a:pt x="41" y="108"/>
                  </a:cubicBezTo>
                  <a:cubicBezTo>
                    <a:pt x="46" y="108"/>
                    <a:pt x="46" y="108"/>
                    <a:pt x="46" y="108"/>
                  </a:cubicBezTo>
                  <a:cubicBezTo>
                    <a:pt x="47" y="112"/>
                    <a:pt x="51" y="115"/>
                    <a:pt x="55" y="115"/>
                  </a:cubicBezTo>
                  <a:cubicBezTo>
                    <a:pt x="59" y="115"/>
                    <a:pt x="63" y="112"/>
                    <a:pt x="64" y="108"/>
                  </a:cubicBezTo>
                  <a:cubicBezTo>
                    <a:pt x="69" y="108"/>
                    <a:pt x="69" y="108"/>
                    <a:pt x="69" y="108"/>
                  </a:cubicBezTo>
                  <a:cubicBezTo>
                    <a:pt x="69" y="138"/>
                    <a:pt x="69" y="138"/>
                    <a:pt x="69" y="138"/>
                  </a:cubicBezTo>
                  <a:close/>
                  <a:moveTo>
                    <a:pt x="51" y="106"/>
                  </a:moveTo>
                  <a:cubicBezTo>
                    <a:pt x="51" y="103"/>
                    <a:pt x="53" y="101"/>
                    <a:pt x="55" y="101"/>
                  </a:cubicBezTo>
                  <a:cubicBezTo>
                    <a:pt x="58" y="101"/>
                    <a:pt x="60" y="103"/>
                    <a:pt x="60" y="106"/>
                  </a:cubicBezTo>
                  <a:cubicBezTo>
                    <a:pt x="60" y="108"/>
                    <a:pt x="58" y="110"/>
                    <a:pt x="55" y="110"/>
                  </a:cubicBezTo>
                  <a:cubicBezTo>
                    <a:pt x="53" y="110"/>
                    <a:pt x="51" y="108"/>
                    <a:pt x="51" y="106"/>
                  </a:cubicBezTo>
                  <a:close/>
                  <a:moveTo>
                    <a:pt x="69" y="104"/>
                  </a:moveTo>
                  <a:cubicBezTo>
                    <a:pt x="64" y="104"/>
                    <a:pt x="64" y="104"/>
                    <a:pt x="64" y="104"/>
                  </a:cubicBezTo>
                  <a:cubicBezTo>
                    <a:pt x="63" y="100"/>
                    <a:pt x="59" y="97"/>
                    <a:pt x="55" y="97"/>
                  </a:cubicBezTo>
                  <a:cubicBezTo>
                    <a:pt x="51" y="97"/>
                    <a:pt x="47" y="100"/>
                    <a:pt x="46" y="104"/>
                  </a:cubicBezTo>
                  <a:cubicBezTo>
                    <a:pt x="39" y="104"/>
                    <a:pt x="39" y="104"/>
                    <a:pt x="39" y="104"/>
                  </a:cubicBezTo>
                  <a:cubicBezTo>
                    <a:pt x="36" y="95"/>
                    <a:pt x="35" y="85"/>
                    <a:pt x="35" y="74"/>
                  </a:cubicBezTo>
                  <a:cubicBezTo>
                    <a:pt x="69" y="74"/>
                    <a:pt x="69" y="74"/>
                    <a:pt x="69" y="74"/>
                  </a:cubicBezTo>
                  <a:cubicBezTo>
                    <a:pt x="69" y="104"/>
                    <a:pt x="69" y="104"/>
                    <a:pt x="69" y="104"/>
                  </a:cubicBezTo>
                  <a:close/>
                  <a:moveTo>
                    <a:pt x="69" y="69"/>
                  </a:moveTo>
                  <a:cubicBezTo>
                    <a:pt x="35" y="69"/>
                    <a:pt x="35" y="69"/>
                    <a:pt x="35" y="69"/>
                  </a:cubicBezTo>
                  <a:cubicBezTo>
                    <a:pt x="35" y="67"/>
                    <a:pt x="35" y="65"/>
                    <a:pt x="35" y="62"/>
                  </a:cubicBezTo>
                  <a:cubicBezTo>
                    <a:pt x="40" y="62"/>
                    <a:pt x="44" y="58"/>
                    <a:pt x="44" y="53"/>
                  </a:cubicBezTo>
                  <a:cubicBezTo>
                    <a:pt x="44" y="49"/>
                    <a:pt x="41" y="46"/>
                    <a:pt x="38" y="45"/>
                  </a:cubicBezTo>
                  <a:cubicBezTo>
                    <a:pt x="38" y="43"/>
                    <a:pt x="39" y="41"/>
                    <a:pt x="39" y="39"/>
                  </a:cubicBezTo>
                  <a:cubicBezTo>
                    <a:pt x="69" y="39"/>
                    <a:pt x="69" y="39"/>
                    <a:pt x="69" y="39"/>
                  </a:cubicBezTo>
                  <a:cubicBezTo>
                    <a:pt x="69" y="69"/>
                    <a:pt x="69" y="69"/>
                    <a:pt x="69" y="69"/>
                  </a:cubicBezTo>
                  <a:close/>
                  <a:moveTo>
                    <a:pt x="69" y="35"/>
                  </a:moveTo>
                  <a:cubicBezTo>
                    <a:pt x="41" y="35"/>
                    <a:pt x="41" y="35"/>
                    <a:pt x="41" y="35"/>
                  </a:cubicBezTo>
                  <a:cubicBezTo>
                    <a:pt x="47" y="18"/>
                    <a:pt x="58" y="6"/>
                    <a:pt x="69" y="5"/>
                  </a:cubicBezTo>
                  <a:cubicBezTo>
                    <a:pt x="69" y="35"/>
                    <a:pt x="69" y="35"/>
                    <a:pt x="69" y="35"/>
                  </a:cubicBezTo>
                  <a:close/>
                </a:path>
              </a:pathLst>
            </a:custGeom>
            <a:solidFill>
              <a:schemeClr val="tx2">
                <a:alpha val="50000"/>
              </a:schemeClr>
            </a:solidFill>
            <a:ln>
              <a:noFill/>
            </a:ln>
          </p:spPr>
          <p:txBody>
            <a:bodyPr vert="horz" wrap="square" lIns="91440" tIns="45720" rIns="91440" bIns="45720" numCol="1" rtlCol="0" anchor="t" anchorCtr="0" compatLnSpc="1">
              <a:prstTxWarp prst="textNoShape">
                <a:avLst/>
              </a:prstTxWarp>
            </a:bodyPr>
            <a:lstStyle/>
            <a:p>
              <a:pPr rtl="0"/>
              <a:endParaRPr lang="es-ES" dirty="0"/>
            </a:p>
          </p:txBody>
        </p:sp>
      </p:grpSp>
    </p:spTree>
    <p:extLst>
      <p:ext uri="{BB962C8B-B14F-4D97-AF65-F5344CB8AC3E}">
        <p14:creationId xmlns:p14="http://schemas.microsoft.com/office/powerpoint/2010/main" val="1533664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21</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335756" y="1368598"/>
            <a:ext cx="11520487"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5" y="391114"/>
            <a:ext cx="6731690" cy="75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dirty="0">
                <a:latin typeface="Arial Narrow"/>
                <a:sym typeface="Arial Narrow"/>
              </a:rPr>
              <a:t>Distribución de excedentes 2021</a:t>
            </a:r>
            <a:endParaRPr lang="es-CO" dirty="0"/>
          </a:p>
        </p:txBody>
      </p:sp>
      <p:graphicFrame>
        <p:nvGraphicFramePr>
          <p:cNvPr id="4" name="Google Shape;351;p34">
            <a:extLst>
              <a:ext uri="{FF2B5EF4-FFF2-40B4-BE49-F238E27FC236}">
                <a16:creationId xmlns:a16="http://schemas.microsoft.com/office/drawing/2014/main" id="{F1403076-5C5A-496E-8EB2-95D41C36FA53}"/>
              </a:ext>
            </a:extLst>
          </p:cNvPr>
          <p:cNvGraphicFramePr/>
          <p:nvPr>
            <p:extLst>
              <p:ext uri="{D42A27DB-BD31-4B8C-83A1-F6EECF244321}">
                <p14:modId xmlns:p14="http://schemas.microsoft.com/office/powerpoint/2010/main" val="1749722632"/>
              </p:ext>
            </p:extLst>
          </p:nvPr>
        </p:nvGraphicFramePr>
        <p:xfrm>
          <a:off x="597917" y="1451381"/>
          <a:ext cx="9718060" cy="4457206"/>
        </p:xfrm>
        <a:graphic>
          <a:graphicData uri="http://schemas.openxmlformats.org/drawingml/2006/table">
            <a:tbl>
              <a:tblPr firstRow="1" bandRow="1">
                <a:noFill/>
              </a:tblPr>
              <a:tblGrid>
                <a:gridCol w="6448778">
                  <a:extLst>
                    <a:ext uri="{9D8B030D-6E8A-4147-A177-3AD203B41FA5}">
                      <a16:colId xmlns:a16="http://schemas.microsoft.com/office/drawing/2014/main" val="20000"/>
                    </a:ext>
                  </a:extLst>
                </a:gridCol>
                <a:gridCol w="3269282">
                  <a:extLst>
                    <a:ext uri="{9D8B030D-6E8A-4147-A177-3AD203B41FA5}">
                      <a16:colId xmlns:a16="http://schemas.microsoft.com/office/drawing/2014/main" val="20001"/>
                    </a:ext>
                  </a:extLst>
                </a:gridCol>
              </a:tblGrid>
              <a:tr h="1127506">
                <a:tc>
                  <a:txBody>
                    <a:bodyPr/>
                    <a:lstStyle/>
                    <a:p>
                      <a:pPr marL="0" marR="0" lvl="0" indent="0" algn="ctr" rtl="0">
                        <a:spcBef>
                          <a:spcPts val="0"/>
                        </a:spcBef>
                        <a:spcAft>
                          <a:spcPts val="0"/>
                        </a:spcAft>
                        <a:buNone/>
                      </a:pPr>
                      <a:r>
                        <a:rPr lang="es-CO" sz="3000" b="1" u="none" strike="noStrike" dirty="0">
                          <a:solidFill>
                            <a:schemeClr val="bg1"/>
                          </a:solidFill>
                          <a:latin typeface="Arial" panose="020B0604020202020204" pitchFamily="34" charset="0"/>
                          <a:cs typeface="Arial" panose="020B0604020202020204" pitchFamily="34" charset="0"/>
                        </a:rPr>
                        <a:t>EXCEDENTES DEL EJERCICIO</a:t>
                      </a:r>
                      <a:endParaRPr sz="3000" b="1" i="0" u="none" strike="noStrike" dirty="0">
                        <a:solidFill>
                          <a:schemeClr val="bg1"/>
                        </a:solidFill>
                        <a:latin typeface="Arial" panose="020B0604020202020204" pitchFamily="34" charset="0"/>
                        <a:ea typeface="Arial"/>
                        <a:cs typeface="Arial" panose="020B0604020202020204" pitchFamily="34" charset="0"/>
                        <a:sym typeface="Arial"/>
                      </a:endParaRPr>
                    </a:p>
                  </a:txBody>
                  <a:tcPr marL="13316" marR="13316" marT="13316" marB="0" anchor="ctr">
                    <a:solidFill>
                      <a:srgbClr val="C00000"/>
                    </a:solidFill>
                  </a:tcPr>
                </a:tc>
                <a:tc>
                  <a:txBody>
                    <a:bodyPr/>
                    <a:lstStyle/>
                    <a:p>
                      <a:pPr marL="0" marR="0" lvl="0" indent="0" algn="ctr" rtl="0">
                        <a:spcBef>
                          <a:spcPts val="0"/>
                        </a:spcBef>
                        <a:spcAft>
                          <a:spcPts val="0"/>
                        </a:spcAft>
                        <a:buNone/>
                      </a:pPr>
                      <a:r>
                        <a:rPr lang="es-CO" sz="3000" b="1" i="0" u="none" strike="noStrike" dirty="0">
                          <a:solidFill>
                            <a:srgbClr val="FFFFFF"/>
                          </a:solidFill>
                          <a:latin typeface="Arial" panose="020B0604020202020204" pitchFamily="34" charset="0"/>
                          <a:ea typeface="Arial"/>
                          <a:cs typeface="Arial" panose="020B0604020202020204" pitchFamily="34" charset="0"/>
                          <a:sym typeface="Arial"/>
                        </a:rPr>
                        <a:t>67.781.021</a:t>
                      </a:r>
                      <a:endParaRPr sz="3000" b="1" i="0" u="none" strike="noStrike" dirty="0">
                        <a:solidFill>
                          <a:srgbClr val="FFFFFF"/>
                        </a:solidFill>
                        <a:latin typeface="Arial" panose="020B0604020202020204" pitchFamily="34" charset="0"/>
                        <a:ea typeface="Arial"/>
                        <a:cs typeface="Arial" panose="020B0604020202020204" pitchFamily="34" charset="0"/>
                        <a:sym typeface="Arial"/>
                      </a:endParaRPr>
                    </a:p>
                  </a:txBody>
                  <a:tcPr marL="13316" marR="13316" marT="13316" marB="0" anchor="ctr">
                    <a:solidFill>
                      <a:srgbClr val="C00000"/>
                    </a:solidFill>
                  </a:tcPr>
                </a:tc>
                <a:extLst>
                  <a:ext uri="{0D108BD9-81ED-4DB2-BD59-A6C34878D82A}">
                    <a16:rowId xmlns:a16="http://schemas.microsoft.com/office/drawing/2014/main" val="10000"/>
                  </a:ext>
                </a:extLst>
              </a:tr>
              <a:tr h="1028286">
                <a:tc>
                  <a:txBody>
                    <a:bodyPr/>
                    <a:lstStyle/>
                    <a:p>
                      <a:pPr marL="0" marR="0" lvl="0" indent="0" algn="l" rtl="0">
                        <a:spcBef>
                          <a:spcPts val="0"/>
                        </a:spcBef>
                        <a:spcAft>
                          <a:spcPts val="0"/>
                        </a:spcAft>
                        <a:buNone/>
                      </a:pPr>
                      <a:r>
                        <a:rPr lang="es-CO" sz="1700" u="none" strike="noStrike" dirty="0">
                          <a:latin typeface="Arial" panose="020B0604020202020204" pitchFamily="34" charset="0"/>
                          <a:cs typeface="Arial" panose="020B0604020202020204" pitchFamily="34" charset="0"/>
                        </a:rPr>
                        <a:t> RESERVA PROTECCIÓN DE APORTES                  </a:t>
                      </a:r>
                      <a:r>
                        <a:rPr lang="es-MX" sz="1700" u="none" strike="noStrike" dirty="0">
                          <a:latin typeface="Arial" panose="020B0604020202020204" pitchFamily="34" charset="0"/>
                          <a:cs typeface="Arial" panose="020B0604020202020204" pitchFamily="34" charset="0"/>
                        </a:rPr>
                        <a:t>(20%)</a:t>
                      </a:r>
                      <a:endParaRPr sz="1700" b="0" i="0" u="none" strike="noStrike" dirty="0">
                        <a:solidFill>
                          <a:srgbClr val="000000"/>
                        </a:solidFill>
                        <a:latin typeface="Arial" panose="020B0604020202020204" pitchFamily="34" charset="0"/>
                        <a:ea typeface="Arial"/>
                        <a:cs typeface="Arial" panose="020B0604020202020204" pitchFamily="34" charset="0"/>
                        <a:sym typeface="Arial"/>
                      </a:endParaRPr>
                    </a:p>
                  </a:txBody>
                  <a:tcPr marL="13316" marR="13316" marT="13316" marB="0" anchor="ctr">
                    <a:solidFill>
                      <a:schemeClr val="bg1">
                        <a:lumMod val="75000"/>
                      </a:schemeClr>
                    </a:solidFill>
                  </a:tcPr>
                </a:tc>
                <a:tc>
                  <a:txBody>
                    <a:bodyPr/>
                    <a:lstStyle/>
                    <a:p>
                      <a:pPr marL="0" marR="0" lvl="0" indent="0" algn="ctr" rtl="0">
                        <a:spcBef>
                          <a:spcPts val="0"/>
                        </a:spcBef>
                        <a:spcAft>
                          <a:spcPts val="0"/>
                        </a:spcAft>
                        <a:buNone/>
                      </a:pPr>
                      <a:r>
                        <a:rPr lang="es-CO" sz="2800" b="0" i="0" u="none" strike="noStrike" dirty="0">
                          <a:solidFill>
                            <a:srgbClr val="000000"/>
                          </a:solidFill>
                          <a:latin typeface="Arial Narrow" panose="020B0606020202030204" pitchFamily="34" charset="0"/>
                          <a:ea typeface="Arial"/>
                          <a:cs typeface="Arial" panose="020B0604020202020204" pitchFamily="34" charset="0"/>
                          <a:sym typeface="Arial"/>
                        </a:rPr>
                        <a:t>13.556.614</a:t>
                      </a:r>
                      <a:endParaRPr sz="2000" b="0" i="0" u="none" strike="noStrike" dirty="0">
                        <a:solidFill>
                          <a:srgbClr val="000000"/>
                        </a:solidFill>
                        <a:latin typeface="Arial" panose="020B0604020202020204" pitchFamily="34" charset="0"/>
                        <a:ea typeface="Arial"/>
                        <a:cs typeface="Arial" panose="020B0604020202020204" pitchFamily="34" charset="0"/>
                        <a:sym typeface="Arial"/>
                      </a:endParaRPr>
                    </a:p>
                  </a:txBody>
                  <a:tcPr marL="105008" marR="105008" marT="52504" marB="52504" anchor="ctr">
                    <a:solidFill>
                      <a:schemeClr val="bg1">
                        <a:lumMod val="75000"/>
                      </a:schemeClr>
                    </a:solidFill>
                  </a:tcPr>
                </a:tc>
                <a:extLst>
                  <a:ext uri="{0D108BD9-81ED-4DB2-BD59-A6C34878D82A}">
                    <a16:rowId xmlns:a16="http://schemas.microsoft.com/office/drawing/2014/main" val="10001"/>
                  </a:ext>
                </a:extLst>
              </a:tr>
              <a:tr h="942603">
                <a:tc>
                  <a:txBody>
                    <a:bodyPr/>
                    <a:lstStyle/>
                    <a:p>
                      <a:pPr marL="0" marR="0" lvl="0" indent="0" algn="l" rtl="0">
                        <a:spcBef>
                          <a:spcPts val="0"/>
                        </a:spcBef>
                        <a:spcAft>
                          <a:spcPts val="0"/>
                        </a:spcAft>
                        <a:buNone/>
                      </a:pPr>
                      <a:r>
                        <a:rPr lang="es-CO" sz="1700" u="none" strike="noStrike" dirty="0">
                          <a:latin typeface="Arial" panose="020B0604020202020204" pitchFamily="34" charset="0"/>
                          <a:cs typeface="Arial" panose="020B0604020202020204" pitchFamily="34" charset="0"/>
                        </a:rPr>
                        <a:t> RESERVA EMPRENDIMIENTO EMPRESARIAL     (10%)</a:t>
                      </a:r>
                      <a:endParaRPr sz="1700" b="0" i="0" u="none" strike="noStrik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spcBef>
                          <a:spcPts val="0"/>
                        </a:spcBef>
                        <a:spcAft>
                          <a:spcPts val="0"/>
                        </a:spcAft>
                        <a:buNone/>
                      </a:pPr>
                      <a:r>
                        <a:rPr lang="es-CO" sz="1700" u="none" strike="noStrike" dirty="0">
                          <a:latin typeface="Arial" panose="020B0604020202020204" pitchFamily="34" charset="0"/>
                          <a:cs typeface="Arial" panose="020B0604020202020204" pitchFamily="34" charset="0"/>
                        </a:rPr>
                        <a:t> </a:t>
                      </a:r>
                      <a:endParaRPr sz="1700" b="0" i="0" u="none" strike="noStrike" dirty="0">
                        <a:solidFill>
                          <a:srgbClr val="000000"/>
                        </a:solidFill>
                        <a:latin typeface="Arial" panose="020B0604020202020204" pitchFamily="34" charset="0"/>
                        <a:ea typeface="Arial"/>
                        <a:cs typeface="Arial" panose="020B0604020202020204" pitchFamily="34" charset="0"/>
                        <a:sym typeface="Arial"/>
                      </a:endParaRPr>
                    </a:p>
                  </a:txBody>
                  <a:tcPr marL="13316" marR="13316" marT="13316" marB="0" anchor="ctr">
                    <a:solidFill>
                      <a:schemeClr val="bg1">
                        <a:lumMod val="75000"/>
                      </a:schemeClr>
                    </a:solidFill>
                  </a:tcPr>
                </a:tc>
                <a:tc>
                  <a:txBody>
                    <a:bodyPr/>
                    <a:lstStyle/>
                    <a:p>
                      <a:pPr marL="0" marR="0" lvl="0" indent="0" algn="ctr" rtl="0">
                        <a:spcBef>
                          <a:spcPts val="0"/>
                        </a:spcBef>
                        <a:spcAft>
                          <a:spcPts val="0"/>
                        </a:spcAft>
                        <a:buNone/>
                      </a:pPr>
                      <a:r>
                        <a:rPr lang="es-CO" sz="2800" b="0" i="0" u="none" strike="noStrike" kern="1200" dirty="0">
                          <a:solidFill>
                            <a:srgbClr val="000000"/>
                          </a:solidFill>
                          <a:latin typeface="Arial Narrow" panose="020B0606020202030204" pitchFamily="34" charset="0"/>
                          <a:ea typeface="Arial"/>
                          <a:cs typeface="Arial" panose="020B0604020202020204" pitchFamily="34" charset="0"/>
                          <a:sym typeface="Arial"/>
                        </a:rPr>
                        <a:t>6.778.102</a:t>
                      </a:r>
                      <a:endParaRPr sz="2800" b="1" i="0" u="none" strike="noStrike" dirty="0">
                        <a:solidFill>
                          <a:srgbClr val="000000"/>
                        </a:solidFill>
                        <a:latin typeface="Arial" panose="020B0604020202020204" pitchFamily="34" charset="0"/>
                        <a:ea typeface="Arial"/>
                        <a:cs typeface="Arial" panose="020B0604020202020204" pitchFamily="34" charset="0"/>
                        <a:sym typeface="Arial"/>
                      </a:endParaRPr>
                    </a:p>
                  </a:txBody>
                  <a:tcPr marL="105008" marR="105008" marT="52504" marB="52504" anchor="ctr">
                    <a:solidFill>
                      <a:schemeClr val="bg1">
                        <a:lumMod val="75000"/>
                      </a:schemeClr>
                    </a:solidFill>
                  </a:tcPr>
                </a:tc>
                <a:extLst>
                  <a:ext uri="{0D108BD9-81ED-4DB2-BD59-A6C34878D82A}">
                    <a16:rowId xmlns:a16="http://schemas.microsoft.com/office/drawing/2014/main" val="10003"/>
                  </a:ext>
                </a:extLst>
              </a:tr>
              <a:tr h="918775">
                <a:tc>
                  <a:txBody>
                    <a:bodyPr/>
                    <a:lstStyle/>
                    <a:p>
                      <a:pPr marL="0" marR="0" lvl="0" indent="0" algn="l" rtl="0">
                        <a:spcBef>
                          <a:spcPts val="0"/>
                        </a:spcBef>
                        <a:spcAft>
                          <a:spcPts val="0"/>
                        </a:spcAft>
                        <a:buNone/>
                      </a:pPr>
                      <a:r>
                        <a:rPr lang="es-CO" sz="1700" u="none" strike="noStrike" dirty="0">
                          <a:latin typeface="Arial" panose="020B0604020202020204" pitchFamily="34" charset="0"/>
                          <a:cs typeface="Arial" panose="020B0604020202020204" pitchFamily="34" charset="0"/>
                        </a:rPr>
                        <a:t> FONDO BIENESTAR                                                  (70%)</a:t>
                      </a:r>
                      <a:endParaRPr sz="1700" b="0" i="0" u="none" strike="noStrik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spcBef>
                          <a:spcPts val="0"/>
                        </a:spcBef>
                        <a:spcAft>
                          <a:spcPts val="0"/>
                        </a:spcAft>
                        <a:buNone/>
                      </a:pPr>
                      <a:r>
                        <a:rPr lang="es-CO" sz="1700" u="none" strike="noStrike" dirty="0">
                          <a:latin typeface="Arial" panose="020B0604020202020204" pitchFamily="34" charset="0"/>
                          <a:cs typeface="Arial" panose="020B0604020202020204" pitchFamily="34" charset="0"/>
                        </a:rPr>
                        <a:t> </a:t>
                      </a:r>
                      <a:endParaRPr sz="1700" b="0" i="0" u="none" strike="noStrike" dirty="0">
                        <a:solidFill>
                          <a:srgbClr val="000000"/>
                        </a:solidFill>
                        <a:latin typeface="Arial" panose="020B0604020202020204" pitchFamily="34" charset="0"/>
                        <a:ea typeface="Arial"/>
                        <a:cs typeface="Arial" panose="020B0604020202020204" pitchFamily="34" charset="0"/>
                        <a:sym typeface="Arial"/>
                      </a:endParaRPr>
                    </a:p>
                  </a:txBody>
                  <a:tcPr marL="13316" marR="13316" marT="13316" marB="0" anchor="ctr">
                    <a:solidFill>
                      <a:schemeClr val="bg1">
                        <a:lumMod val="75000"/>
                      </a:schemeClr>
                    </a:solidFill>
                  </a:tcPr>
                </a:tc>
                <a:tc>
                  <a:txBody>
                    <a:bodyPr/>
                    <a:lstStyle/>
                    <a:p>
                      <a:pPr marL="0" marR="0" lvl="0" indent="0" algn="ctr" rtl="0">
                        <a:spcBef>
                          <a:spcPts val="0"/>
                        </a:spcBef>
                        <a:spcAft>
                          <a:spcPts val="0"/>
                        </a:spcAft>
                        <a:buNone/>
                      </a:pPr>
                      <a:r>
                        <a:rPr lang="es-CO" sz="2800" b="0" i="0" u="none" strike="noStrike" kern="1200" dirty="0">
                          <a:solidFill>
                            <a:srgbClr val="000000"/>
                          </a:solidFill>
                          <a:latin typeface="Arial Narrow" panose="020B0606020202030204" pitchFamily="34" charset="0"/>
                          <a:ea typeface="Arial"/>
                          <a:cs typeface="Arial" panose="020B0604020202020204" pitchFamily="34" charset="0"/>
                          <a:sym typeface="Arial"/>
                        </a:rPr>
                        <a:t>47.446.305</a:t>
                      </a:r>
                      <a:endParaRPr sz="2800" b="0" i="0" u="none" strike="noStrike" kern="1200" dirty="0">
                        <a:solidFill>
                          <a:srgbClr val="000000"/>
                        </a:solidFill>
                        <a:latin typeface="Arial Narrow" panose="020B0606020202030204" pitchFamily="34" charset="0"/>
                        <a:ea typeface="Arial"/>
                        <a:cs typeface="Arial" panose="020B0604020202020204" pitchFamily="34" charset="0"/>
                        <a:sym typeface="Arial"/>
                      </a:endParaRPr>
                    </a:p>
                  </a:txBody>
                  <a:tcPr marL="13316" marR="13316" marT="13316" marB="0" anchor="ctr">
                    <a:solidFill>
                      <a:schemeClr val="bg1">
                        <a:lumMod val="75000"/>
                      </a:schemeClr>
                    </a:solidFill>
                  </a:tcPr>
                </a:tc>
                <a:extLst>
                  <a:ext uri="{0D108BD9-81ED-4DB2-BD59-A6C34878D82A}">
                    <a16:rowId xmlns:a16="http://schemas.microsoft.com/office/drawing/2014/main" val="10005"/>
                  </a:ext>
                </a:extLst>
              </a:tr>
              <a:tr h="398346">
                <a:tc>
                  <a:txBody>
                    <a:bodyPr/>
                    <a:lstStyle/>
                    <a:p>
                      <a:pPr marL="0" marR="0" lvl="0" indent="0" algn="l" rtl="0">
                        <a:spcBef>
                          <a:spcPts val="0"/>
                        </a:spcBef>
                        <a:spcAft>
                          <a:spcPts val="0"/>
                        </a:spcAft>
                        <a:buNone/>
                      </a:pPr>
                      <a:r>
                        <a:rPr lang="es-CO" sz="1700" u="none" strike="noStrike" dirty="0">
                          <a:latin typeface="Arial" panose="020B0604020202020204" pitchFamily="34" charset="0"/>
                          <a:cs typeface="Arial" panose="020B0604020202020204" pitchFamily="34" charset="0"/>
                        </a:rPr>
                        <a:t> </a:t>
                      </a:r>
                      <a:r>
                        <a:rPr lang="es-CO" sz="1700" b="1" u="none" strike="noStrike" dirty="0">
                          <a:latin typeface="Arial" panose="020B0604020202020204" pitchFamily="34" charset="0"/>
                          <a:cs typeface="Arial" panose="020B0604020202020204" pitchFamily="34" charset="0"/>
                        </a:rPr>
                        <a:t>TOTAL DISTRIBUCIÓN EXCEDENTES</a:t>
                      </a:r>
                      <a:endParaRPr sz="1700" b="1" i="0" u="none" strike="noStrike" dirty="0">
                        <a:solidFill>
                          <a:srgbClr val="000000"/>
                        </a:solidFill>
                        <a:latin typeface="Arial" panose="020B0604020202020204" pitchFamily="34" charset="0"/>
                        <a:ea typeface="Arial"/>
                        <a:cs typeface="Arial" panose="020B0604020202020204" pitchFamily="34" charset="0"/>
                        <a:sym typeface="Arial"/>
                      </a:endParaRPr>
                    </a:p>
                  </a:txBody>
                  <a:tcPr marL="13316" marR="13316" marT="13316" marB="0" anchor="ctr"/>
                </a:tc>
                <a:tc>
                  <a:txBody>
                    <a:bodyPr/>
                    <a:lstStyle/>
                    <a:p>
                      <a:pPr marL="0" marR="0" lvl="0" indent="0" algn="ctr" rtl="0">
                        <a:spcBef>
                          <a:spcPts val="0"/>
                        </a:spcBef>
                        <a:spcAft>
                          <a:spcPts val="0"/>
                        </a:spcAft>
                        <a:buNone/>
                      </a:pPr>
                      <a:r>
                        <a:rPr lang="es-CO" sz="2800" b="1" i="0" u="none" strike="noStrike" dirty="0">
                          <a:solidFill>
                            <a:schemeClr val="tx1"/>
                          </a:solidFill>
                          <a:latin typeface="Arial" panose="020B0604020202020204" pitchFamily="34" charset="0"/>
                          <a:ea typeface="Arial"/>
                          <a:cs typeface="Arial" panose="020B0604020202020204" pitchFamily="34" charset="0"/>
                          <a:sym typeface="Arial"/>
                        </a:rPr>
                        <a:t>67.781.021</a:t>
                      </a:r>
                      <a:endParaRPr lang="en-US" sz="2800" b="1" i="0" u="none" strike="noStrike" dirty="0">
                        <a:solidFill>
                          <a:schemeClr val="tx1"/>
                        </a:solidFill>
                        <a:latin typeface="Arial" panose="020B0604020202020204" pitchFamily="34" charset="0"/>
                        <a:ea typeface="Arial"/>
                        <a:cs typeface="Arial" panose="020B0604020202020204" pitchFamily="34" charset="0"/>
                        <a:sym typeface="Arial"/>
                      </a:endParaRPr>
                    </a:p>
                  </a:txBody>
                  <a:tcPr marL="13316" marR="13316" marT="13316"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43038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rtlCol="0"/>
          <a:lstStyle/>
          <a:p>
            <a:pPr rtl="0"/>
            <a:fld id="{03DC2DEF-D2FE-4B45-ABA4-9F153FD1C98A}" type="slidenum">
              <a:rPr lang="es-ES" smtClean="0"/>
              <a:t>22</a:t>
            </a:fld>
            <a:endParaRPr lang="es-ES"/>
          </a:p>
        </p:txBody>
      </p:sp>
      <p:sp>
        <p:nvSpPr>
          <p:cNvPr id="11" name="Google Shape;118;p17">
            <a:extLst>
              <a:ext uri="{FF2B5EF4-FFF2-40B4-BE49-F238E27FC236}">
                <a16:creationId xmlns:a16="http://schemas.microsoft.com/office/drawing/2014/main" id="{AA6E1F5D-59F7-4E03-B4EA-D72C92EDA697}"/>
              </a:ext>
            </a:extLst>
          </p:cNvPr>
          <p:cNvSpPr/>
          <p:nvPr/>
        </p:nvSpPr>
        <p:spPr>
          <a:xfrm>
            <a:off x="540913" y="2846229"/>
            <a:ext cx="10977987" cy="978796"/>
          </a:xfrm>
          <a:prstGeom prst="rect">
            <a:avLst/>
          </a:prstGeom>
          <a:noFill/>
          <a:ln>
            <a:noFill/>
          </a:ln>
        </p:spPr>
        <p:txBody>
          <a:bodyPr spcFirstLastPara="1" wrap="square" lIns="91425" tIns="45700" rIns="91425" bIns="45700" anchor="t" anchorCtr="0">
            <a:noAutofit/>
          </a:bodyPr>
          <a:lstStyle/>
          <a:p>
            <a:pPr lvl="0" algn="ctr">
              <a:lnSpc>
                <a:spcPct val="115000"/>
              </a:lnSpc>
            </a:pPr>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Después proponer la distribución de excedentes del 2021 se somete a su aprobación, por favor ingresar al siguiente Link</a:t>
            </a:r>
            <a:endParaRPr sz="2400" b="1" i="1" dirty="0">
              <a:solidFill>
                <a:schemeClr val="dk1"/>
              </a:solidFill>
              <a:effectLst>
                <a:outerShdw blurRad="38100" dist="38100" dir="2700000" algn="tl">
                  <a:srgbClr val="000000">
                    <a:alpha val="43137"/>
                  </a:srgbClr>
                </a:outerShdw>
              </a:effectLst>
              <a:latin typeface="Arial"/>
              <a:ea typeface="Arial"/>
              <a:cs typeface="Arial"/>
              <a:sym typeface="Arial"/>
            </a:endParaRPr>
          </a:p>
        </p:txBody>
      </p:sp>
      <p:pic>
        <p:nvPicPr>
          <p:cNvPr id="15" name="Google Shape;121;p17">
            <a:extLst>
              <a:ext uri="{FF2B5EF4-FFF2-40B4-BE49-F238E27FC236}">
                <a16:creationId xmlns:a16="http://schemas.microsoft.com/office/drawing/2014/main" id="{F67CD652-37D5-46D2-A6C5-6FA731A24481}"/>
              </a:ext>
            </a:extLst>
          </p:cNvPr>
          <p:cNvPicPr preferRelativeResize="0"/>
          <p:nvPr/>
        </p:nvPicPr>
        <p:blipFill rotWithShape="1">
          <a:blip r:embed="rId3">
            <a:alphaModFix/>
          </a:blip>
          <a:srcRect/>
          <a:stretch/>
        </p:blipFill>
        <p:spPr>
          <a:xfrm>
            <a:off x="3786380" y="-231631"/>
            <a:ext cx="3966702" cy="3090740"/>
          </a:xfrm>
          <a:prstGeom prst="rect">
            <a:avLst/>
          </a:prstGeom>
          <a:noFill/>
          <a:ln>
            <a:noFill/>
          </a:ln>
        </p:spPr>
      </p:pic>
      <p:pic>
        <p:nvPicPr>
          <p:cNvPr id="7"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4">
            <a:alphaModFix/>
          </a:blip>
          <a:srcRect/>
          <a:stretch/>
        </p:blipFill>
        <p:spPr>
          <a:xfrm>
            <a:off x="4146991" y="3921995"/>
            <a:ext cx="3966702" cy="3123665"/>
          </a:xfrm>
          <a:prstGeom prst="rect">
            <a:avLst/>
          </a:prstGeom>
          <a:noFill/>
          <a:ln>
            <a:noFill/>
          </a:ln>
        </p:spPr>
      </p:pic>
    </p:spTree>
    <p:extLst>
      <p:ext uri="{BB962C8B-B14F-4D97-AF65-F5344CB8AC3E}">
        <p14:creationId xmlns:p14="http://schemas.microsoft.com/office/powerpoint/2010/main" val="3069265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DEF48F30-BEB4-44C7-9F35-3BBB61CF89AF}"/>
              </a:ext>
            </a:extLst>
          </p:cNvPr>
          <p:cNvSpPr>
            <a:spLocks noGrp="1"/>
          </p:cNvSpPr>
          <p:nvPr>
            <p:ph type="title"/>
          </p:nvPr>
        </p:nvSpPr>
        <p:spPr>
          <a:xfrm>
            <a:off x="4780195" y="3429000"/>
            <a:ext cx="5693020" cy="1988157"/>
          </a:xfrm>
          <a:noFill/>
          <a:ln>
            <a:noFill/>
          </a:ln>
        </p:spPr>
        <p:txBody>
          <a:bodyPr spcFirstLastPara="1" vert="horz" wrap="square" lIns="91425" tIns="45700" rIns="91425" bIns="45700" rtlCol="0" anchor="t" anchorCtr="0">
            <a:noAutofit/>
          </a:bodyPr>
          <a:lstStyle/>
          <a:p>
            <a:pPr>
              <a:spcBef>
                <a:spcPts val="0"/>
              </a:spcBef>
            </a:pPr>
            <a:r>
              <a:rPr lang="es-CO" sz="4800" dirty="0">
                <a:solidFill>
                  <a:schemeClr val="accent3"/>
                </a:solidFill>
                <a:latin typeface="Arial Narrow"/>
                <a:sym typeface="Arial Narrow"/>
              </a:rPr>
              <a:t>Organismos de dirección y control</a:t>
            </a:r>
            <a:br>
              <a:rPr lang="es-CO" sz="4800" dirty="0">
                <a:solidFill>
                  <a:schemeClr val="accent3"/>
                </a:solidFill>
                <a:latin typeface="Arial Narrow"/>
              </a:rPr>
            </a:br>
            <a:endParaRPr lang="es-ES" sz="4800" dirty="0">
              <a:solidFill>
                <a:schemeClr val="accent3"/>
              </a:solidFill>
              <a:latin typeface="Arial Narrow"/>
              <a:sym typeface="Arial Narrow"/>
            </a:endParaRPr>
          </a:p>
        </p:txBody>
      </p:sp>
      <p:sp>
        <p:nvSpPr>
          <p:cNvPr id="3" name="Marcador de número de diapositiva 2">
            <a:extLst>
              <a:ext uri="{FF2B5EF4-FFF2-40B4-BE49-F238E27FC236}">
                <a16:creationId xmlns:a16="http://schemas.microsoft.com/office/drawing/2014/main" id="{FE60433D-E380-4571-991C-16B6CE7A48BE}"/>
              </a:ext>
            </a:extLst>
          </p:cNvPr>
          <p:cNvSpPr>
            <a:spLocks noGrp="1"/>
          </p:cNvSpPr>
          <p:nvPr>
            <p:ph type="sldNum" sz="quarter" idx="12"/>
          </p:nvPr>
        </p:nvSpPr>
        <p:spPr/>
        <p:txBody>
          <a:bodyPr rtlCol="0"/>
          <a:lstStyle/>
          <a:p>
            <a:pPr rtl="0"/>
            <a:fld id="{03DC2DEF-D2FE-4B45-ABA4-9F153FD1C98A}" type="slidenum">
              <a:rPr lang="es-ES" smtClean="0"/>
              <a:t>23</a:t>
            </a:fld>
            <a:endParaRPr lang="es-ES"/>
          </a:p>
        </p:txBody>
      </p:sp>
      <p:pic>
        <p:nvPicPr>
          <p:cNvPr id="23" name="Google Shape;121;p17">
            <a:extLst>
              <a:ext uri="{FF2B5EF4-FFF2-40B4-BE49-F238E27FC236}">
                <a16:creationId xmlns:a16="http://schemas.microsoft.com/office/drawing/2014/main" id="{62BE09E6-E772-4CE4-9E87-F629737BC9C5}"/>
              </a:ext>
            </a:extLst>
          </p:cNvPr>
          <p:cNvPicPr preferRelativeResize="0"/>
          <p:nvPr/>
        </p:nvPicPr>
        <p:blipFill rotWithShape="1">
          <a:blip r:embed="rId3">
            <a:alphaModFix/>
          </a:blip>
          <a:srcRect/>
          <a:stretch/>
        </p:blipFill>
        <p:spPr>
          <a:xfrm>
            <a:off x="4157875" y="189959"/>
            <a:ext cx="2977380" cy="1802206"/>
          </a:xfrm>
          <a:prstGeom prst="rect">
            <a:avLst/>
          </a:prstGeom>
          <a:noFill/>
          <a:ln>
            <a:noFill/>
          </a:ln>
        </p:spPr>
      </p:pic>
      <p:grpSp>
        <p:nvGrpSpPr>
          <p:cNvPr id="61" name="Grupo 60" descr="gráfico circular con varias formas">
            <a:extLst>
              <a:ext uri="{FF2B5EF4-FFF2-40B4-BE49-F238E27FC236}">
                <a16:creationId xmlns:a16="http://schemas.microsoft.com/office/drawing/2014/main" id="{7E8A5E6E-3C57-4892-8349-BF372C2D8947}"/>
              </a:ext>
            </a:extLst>
          </p:cNvPr>
          <p:cNvGrpSpPr/>
          <p:nvPr/>
        </p:nvGrpSpPr>
        <p:grpSpPr>
          <a:xfrm>
            <a:off x="968819" y="2797623"/>
            <a:ext cx="3047619" cy="2794921"/>
            <a:chOff x="6850063" y="4967288"/>
            <a:chExt cx="2220912" cy="2036762"/>
          </a:xfrm>
        </p:grpSpPr>
        <p:sp>
          <p:nvSpPr>
            <p:cNvPr id="62" name="Forma libre 154">
              <a:extLst>
                <a:ext uri="{FF2B5EF4-FFF2-40B4-BE49-F238E27FC236}">
                  <a16:creationId xmlns:a16="http://schemas.microsoft.com/office/drawing/2014/main" id="{3F9423D8-0F78-4EDB-B324-C598A5F35C6B}"/>
                </a:ext>
                <a:ext uri="{C183D7F6-B498-43B3-948B-1728B52AA6E4}">
                  <adec:decorative xmlns:adec="http://schemas.microsoft.com/office/drawing/2017/decorative" val="1"/>
                </a:ext>
              </a:extLst>
            </p:cNvPr>
            <p:cNvSpPr>
              <a:spLocks/>
            </p:cNvSpPr>
            <p:nvPr userDrawn="1"/>
          </p:nvSpPr>
          <p:spPr bwMode="auto">
            <a:xfrm>
              <a:off x="8283575" y="5011738"/>
              <a:ext cx="787400" cy="777875"/>
            </a:xfrm>
            <a:custGeom>
              <a:avLst/>
              <a:gdLst>
                <a:gd name="T0" fmla="*/ 56 w 248"/>
                <a:gd name="T1" fmla="*/ 245 h 245"/>
                <a:gd name="T2" fmla="*/ 0 w 248"/>
                <a:gd name="T3" fmla="*/ 175 h 245"/>
                <a:gd name="T4" fmla="*/ 96 w 248"/>
                <a:gd name="T5" fmla="*/ 0 h 245"/>
                <a:gd name="T6" fmla="*/ 248 w 248"/>
                <a:gd name="T7" fmla="*/ 188 h 245"/>
                <a:gd name="T8" fmla="*/ 56 w 248"/>
                <a:gd name="T9" fmla="*/ 245 h 245"/>
              </a:gdLst>
              <a:ahLst/>
              <a:cxnLst>
                <a:cxn ang="0">
                  <a:pos x="T0" y="T1"/>
                </a:cxn>
                <a:cxn ang="0">
                  <a:pos x="T2" y="T3"/>
                </a:cxn>
                <a:cxn ang="0">
                  <a:pos x="T4" y="T5"/>
                </a:cxn>
                <a:cxn ang="0">
                  <a:pos x="T6" y="T7"/>
                </a:cxn>
                <a:cxn ang="0">
                  <a:pos x="T8" y="T9"/>
                </a:cxn>
              </a:cxnLst>
              <a:rect l="0" t="0" r="r" b="b"/>
              <a:pathLst>
                <a:path w="248" h="245">
                  <a:moveTo>
                    <a:pt x="56" y="245"/>
                  </a:moveTo>
                  <a:cubicBezTo>
                    <a:pt x="48" y="215"/>
                    <a:pt x="28" y="190"/>
                    <a:pt x="0" y="175"/>
                  </a:cubicBezTo>
                  <a:cubicBezTo>
                    <a:pt x="96" y="0"/>
                    <a:pt x="96" y="0"/>
                    <a:pt x="96" y="0"/>
                  </a:cubicBezTo>
                  <a:cubicBezTo>
                    <a:pt x="170" y="40"/>
                    <a:pt x="224" y="107"/>
                    <a:pt x="248" y="188"/>
                  </a:cubicBezTo>
                  <a:lnTo>
                    <a:pt x="56" y="245"/>
                  </a:lnTo>
                  <a:close/>
                </a:path>
              </a:pathLst>
            </a:custGeom>
            <a:solidFill>
              <a:schemeClr val="accent3"/>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63" name="Forma libre 155">
              <a:extLst>
                <a:ext uri="{FF2B5EF4-FFF2-40B4-BE49-F238E27FC236}">
                  <a16:creationId xmlns:a16="http://schemas.microsoft.com/office/drawing/2014/main" id="{06753DB3-DA28-4FF0-96B1-3DF6EF11CECB}"/>
                </a:ext>
                <a:ext uri="{C183D7F6-B498-43B3-948B-1728B52AA6E4}">
                  <adec:decorative xmlns:adec="http://schemas.microsoft.com/office/drawing/2017/decorative" val="1"/>
                </a:ext>
              </a:extLst>
            </p:cNvPr>
            <p:cNvSpPr>
              <a:spLocks/>
            </p:cNvSpPr>
            <p:nvPr userDrawn="1"/>
          </p:nvSpPr>
          <p:spPr bwMode="auto">
            <a:xfrm>
              <a:off x="7764463" y="5087938"/>
              <a:ext cx="661987" cy="469900"/>
            </a:xfrm>
            <a:custGeom>
              <a:avLst/>
              <a:gdLst>
                <a:gd name="T0" fmla="*/ 152 w 209"/>
                <a:gd name="T1" fmla="*/ 148 h 148"/>
                <a:gd name="T2" fmla="*/ 34 w 209"/>
                <a:gd name="T3" fmla="*/ 136 h 148"/>
                <a:gd name="T4" fmla="*/ 0 w 209"/>
                <a:gd name="T5" fmla="*/ 20 h 148"/>
                <a:gd name="T6" fmla="*/ 209 w 209"/>
                <a:gd name="T7" fmla="*/ 43 h 148"/>
                <a:gd name="T8" fmla="*/ 152 w 209"/>
                <a:gd name="T9" fmla="*/ 148 h 148"/>
              </a:gdLst>
              <a:ahLst/>
              <a:cxnLst>
                <a:cxn ang="0">
                  <a:pos x="T0" y="T1"/>
                </a:cxn>
                <a:cxn ang="0">
                  <a:pos x="T2" y="T3"/>
                </a:cxn>
                <a:cxn ang="0">
                  <a:pos x="T4" y="T5"/>
                </a:cxn>
                <a:cxn ang="0">
                  <a:pos x="T6" y="T7"/>
                </a:cxn>
                <a:cxn ang="0">
                  <a:pos x="T8" y="T9"/>
                </a:cxn>
              </a:cxnLst>
              <a:rect l="0" t="0" r="r" b="b"/>
              <a:pathLst>
                <a:path w="209" h="148">
                  <a:moveTo>
                    <a:pt x="152" y="148"/>
                  </a:moveTo>
                  <a:cubicBezTo>
                    <a:pt x="116" y="128"/>
                    <a:pt x="73" y="124"/>
                    <a:pt x="34" y="136"/>
                  </a:cubicBezTo>
                  <a:cubicBezTo>
                    <a:pt x="0" y="20"/>
                    <a:pt x="0" y="20"/>
                    <a:pt x="0" y="20"/>
                  </a:cubicBezTo>
                  <a:cubicBezTo>
                    <a:pt x="70" y="0"/>
                    <a:pt x="145" y="8"/>
                    <a:pt x="209" y="43"/>
                  </a:cubicBezTo>
                  <a:lnTo>
                    <a:pt x="152" y="148"/>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64" name="Forma libre 156">
              <a:extLst>
                <a:ext uri="{FF2B5EF4-FFF2-40B4-BE49-F238E27FC236}">
                  <a16:creationId xmlns:a16="http://schemas.microsoft.com/office/drawing/2014/main" id="{B4D736AD-AE77-46E4-A24A-B5FBFA44430D}"/>
                </a:ext>
                <a:ext uri="{C183D7F6-B498-43B3-948B-1728B52AA6E4}">
                  <adec:decorative xmlns:adec="http://schemas.microsoft.com/office/drawing/2017/decorative" val="1"/>
                </a:ext>
              </a:extLst>
            </p:cNvPr>
            <p:cNvSpPr>
              <a:spLocks/>
            </p:cNvSpPr>
            <p:nvPr userDrawn="1"/>
          </p:nvSpPr>
          <p:spPr bwMode="auto">
            <a:xfrm>
              <a:off x="7078663" y="4967288"/>
              <a:ext cx="742950" cy="742950"/>
            </a:xfrm>
            <a:custGeom>
              <a:avLst/>
              <a:gdLst>
                <a:gd name="T0" fmla="*/ 158 w 234"/>
                <a:gd name="T1" fmla="*/ 234 h 234"/>
                <a:gd name="T2" fmla="*/ 0 w 234"/>
                <a:gd name="T3" fmla="*/ 148 h 234"/>
                <a:gd name="T4" fmla="*/ 183 w 234"/>
                <a:gd name="T5" fmla="*/ 0 h 234"/>
                <a:gd name="T6" fmla="*/ 234 w 234"/>
                <a:gd name="T7" fmla="*/ 173 h 234"/>
                <a:gd name="T8" fmla="*/ 158 w 234"/>
                <a:gd name="T9" fmla="*/ 234 h 234"/>
              </a:gdLst>
              <a:ahLst/>
              <a:cxnLst>
                <a:cxn ang="0">
                  <a:pos x="T0" y="T1"/>
                </a:cxn>
                <a:cxn ang="0">
                  <a:pos x="T2" y="T3"/>
                </a:cxn>
                <a:cxn ang="0">
                  <a:pos x="T4" y="T5"/>
                </a:cxn>
                <a:cxn ang="0">
                  <a:pos x="T6" y="T7"/>
                </a:cxn>
                <a:cxn ang="0">
                  <a:pos x="T8" y="T9"/>
                </a:cxn>
              </a:cxnLst>
              <a:rect l="0" t="0" r="r" b="b"/>
              <a:pathLst>
                <a:path w="234" h="234">
                  <a:moveTo>
                    <a:pt x="158" y="234"/>
                  </a:moveTo>
                  <a:cubicBezTo>
                    <a:pt x="0" y="148"/>
                    <a:pt x="0" y="148"/>
                    <a:pt x="0" y="148"/>
                  </a:cubicBezTo>
                  <a:cubicBezTo>
                    <a:pt x="39" y="76"/>
                    <a:pt x="104" y="24"/>
                    <a:pt x="183" y="0"/>
                  </a:cubicBezTo>
                  <a:cubicBezTo>
                    <a:pt x="234" y="173"/>
                    <a:pt x="234" y="173"/>
                    <a:pt x="234" y="173"/>
                  </a:cubicBezTo>
                  <a:cubicBezTo>
                    <a:pt x="201" y="183"/>
                    <a:pt x="175" y="204"/>
                    <a:pt x="158" y="234"/>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65" name="Forma libre 157">
              <a:extLst>
                <a:ext uri="{FF2B5EF4-FFF2-40B4-BE49-F238E27FC236}">
                  <a16:creationId xmlns:a16="http://schemas.microsoft.com/office/drawing/2014/main" id="{34A7CE3A-8571-4C1D-B712-690BCE92E555}"/>
                </a:ext>
                <a:ext uri="{C183D7F6-B498-43B3-948B-1728B52AA6E4}">
                  <adec:decorative xmlns:adec="http://schemas.microsoft.com/office/drawing/2017/decorative" val="1"/>
                </a:ext>
              </a:extLst>
            </p:cNvPr>
            <p:cNvSpPr>
              <a:spLocks/>
            </p:cNvSpPr>
            <p:nvPr userDrawn="1"/>
          </p:nvSpPr>
          <p:spPr bwMode="auto">
            <a:xfrm>
              <a:off x="8429625" y="5707063"/>
              <a:ext cx="530225" cy="687387"/>
            </a:xfrm>
            <a:custGeom>
              <a:avLst/>
              <a:gdLst>
                <a:gd name="T0" fmla="*/ 123 w 167"/>
                <a:gd name="T1" fmla="*/ 217 h 217"/>
                <a:gd name="T2" fmla="*/ 0 w 167"/>
                <a:gd name="T3" fmla="*/ 150 h 217"/>
                <a:gd name="T4" fmla="*/ 12 w 167"/>
                <a:gd name="T5" fmla="*/ 40 h 217"/>
                <a:gd name="T6" fmla="*/ 146 w 167"/>
                <a:gd name="T7" fmla="*/ 0 h 217"/>
                <a:gd name="T8" fmla="*/ 123 w 167"/>
                <a:gd name="T9" fmla="*/ 217 h 217"/>
              </a:gdLst>
              <a:ahLst/>
              <a:cxnLst>
                <a:cxn ang="0">
                  <a:pos x="T0" y="T1"/>
                </a:cxn>
                <a:cxn ang="0">
                  <a:pos x="T2" y="T3"/>
                </a:cxn>
                <a:cxn ang="0">
                  <a:pos x="T4" y="T5"/>
                </a:cxn>
                <a:cxn ang="0">
                  <a:pos x="T6" y="T7"/>
                </a:cxn>
                <a:cxn ang="0">
                  <a:pos x="T8" y="T9"/>
                </a:cxn>
              </a:cxnLst>
              <a:rect l="0" t="0" r="r" b="b"/>
              <a:pathLst>
                <a:path w="167" h="217">
                  <a:moveTo>
                    <a:pt x="123" y="217"/>
                  </a:moveTo>
                  <a:cubicBezTo>
                    <a:pt x="0" y="150"/>
                    <a:pt x="0" y="150"/>
                    <a:pt x="0" y="150"/>
                  </a:cubicBezTo>
                  <a:cubicBezTo>
                    <a:pt x="18" y="116"/>
                    <a:pt x="23" y="77"/>
                    <a:pt x="12" y="40"/>
                  </a:cubicBezTo>
                  <a:cubicBezTo>
                    <a:pt x="146" y="0"/>
                    <a:pt x="146" y="0"/>
                    <a:pt x="146" y="0"/>
                  </a:cubicBezTo>
                  <a:cubicBezTo>
                    <a:pt x="167" y="73"/>
                    <a:pt x="159" y="150"/>
                    <a:pt x="123" y="217"/>
                  </a:cubicBezTo>
                  <a:close/>
                </a:path>
              </a:pathLst>
            </a:custGeom>
            <a:solidFill>
              <a:schemeClr val="accent4"/>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66" name="Forma libre 158">
              <a:extLst>
                <a:ext uri="{FF2B5EF4-FFF2-40B4-BE49-F238E27FC236}">
                  <a16:creationId xmlns:a16="http://schemas.microsoft.com/office/drawing/2014/main" id="{FA866E19-11CB-470E-9726-4CB6B09C328A}"/>
                </a:ext>
                <a:ext uri="{C183D7F6-B498-43B3-948B-1728B52AA6E4}">
                  <adec:decorative xmlns:adec="http://schemas.microsoft.com/office/drawing/2017/decorative" val="1"/>
                </a:ext>
              </a:extLst>
            </p:cNvPr>
            <p:cNvSpPr>
              <a:spLocks/>
            </p:cNvSpPr>
            <p:nvPr userDrawn="1"/>
          </p:nvSpPr>
          <p:spPr bwMode="auto">
            <a:xfrm>
              <a:off x="6850063" y="5453063"/>
              <a:ext cx="717550" cy="763587"/>
            </a:xfrm>
            <a:custGeom>
              <a:avLst/>
              <a:gdLst>
                <a:gd name="T0" fmla="*/ 24 w 226"/>
                <a:gd name="T1" fmla="*/ 241 h 241"/>
                <a:gd name="T2" fmla="*/ 50 w 226"/>
                <a:gd name="T3" fmla="*/ 0 h 241"/>
                <a:gd name="T4" fmla="*/ 226 w 226"/>
                <a:gd name="T5" fmla="*/ 96 h 241"/>
                <a:gd name="T6" fmla="*/ 216 w 226"/>
                <a:gd name="T7" fmla="*/ 184 h 241"/>
                <a:gd name="T8" fmla="*/ 24 w 226"/>
                <a:gd name="T9" fmla="*/ 241 h 241"/>
              </a:gdLst>
              <a:ahLst/>
              <a:cxnLst>
                <a:cxn ang="0">
                  <a:pos x="T0" y="T1"/>
                </a:cxn>
                <a:cxn ang="0">
                  <a:pos x="T2" y="T3"/>
                </a:cxn>
                <a:cxn ang="0">
                  <a:pos x="T4" y="T5"/>
                </a:cxn>
                <a:cxn ang="0">
                  <a:pos x="T6" y="T7"/>
                </a:cxn>
                <a:cxn ang="0">
                  <a:pos x="T8" y="T9"/>
                </a:cxn>
              </a:cxnLst>
              <a:rect l="0" t="0" r="r" b="b"/>
              <a:pathLst>
                <a:path w="226" h="241">
                  <a:moveTo>
                    <a:pt x="24" y="241"/>
                  </a:moveTo>
                  <a:cubicBezTo>
                    <a:pt x="0" y="160"/>
                    <a:pt x="10" y="74"/>
                    <a:pt x="50" y="0"/>
                  </a:cubicBezTo>
                  <a:cubicBezTo>
                    <a:pt x="226" y="96"/>
                    <a:pt x="226" y="96"/>
                    <a:pt x="226" y="96"/>
                  </a:cubicBezTo>
                  <a:cubicBezTo>
                    <a:pt x="211" y="123"/>
                    <a:pt x="207" y="154"/>
                    <a:pt x="216" y="184"/>
                  </a:cubicBezTo>
                  <a:lnTo>
                    <a:pt x="24" y="241"/>
                  </a:lnTo>
                  <a:close/>
                </a:path>
              </a:pathLst>
            </a:custGeom>
            <a:solidFill>
              <a:schemeClr val="accent4"/>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67" name="Forma libre 159">
              <a:extLst>
                <a:ext uri="{FF2B5EF4-FFF2-40B4-BE49-F238E27FC236}">
                  <a16:creationId xmlns:a16="http://schemas.microsoft.com/office/drawing/2014/main" id="{4E58466B-3141-462D-A7F6-7CEED29DA818}"/>
                </a:ext>
                <a:ext uri="{C183D7F6-B498-43B3-948B-1728B52AA6E4}">
                  <adec:decorative xmlns:adec="http://schemas.microsoft.com/office/drawing/2017/decorative" val="1"/>
                </a:ext>
              </a:extLst>
            </p:cNvPr>
            <p:cNvSpPr>
              <a:spLocks/>
            </p:cNvSpPr>
            <p:nvPr userDrawn="1"/>
          </p:nvSpPr>
          <p:spPr bwMode="auto">
            <a:xfrm>
              <a:off x="7132638" y="6073775"/>
              <a:ext cx="650875" cy="666750"/>
            </a:xfrm>
            <a:custGeom>
              <a:avLst/>
              <a:gdLst>
                <a:gd name="T0" fmla="*/ 138 w 205"/>
                <a:gd name="T1" fmla="*/ 210 h 210"/>
                <a:gd name="T2" fmla="*/ 0 w 205"/>
                <a:gd name="T3" fmla="*/ 40 h 210"/>
                <a:gd name="T4" fmla="*/ 134 w 205"/>
                <a:gd name="T5" fmla="*/ 0 h 210"/>
                <a:gd name="T6" fmla="*/ 205 w 205"/>
                <a:gd name="T7" fmla="*/ 87 h 210"/>
                <a:gd name="T8" fmla="*/ 138 w 205"/>
                <a:gd name="T9" fmla="*/ 210 h 210"/>
              </a:gdLst>
              <a:ahLst/>
              <a:cxnLst>
                <a:cxn ang="0">
                  <a:pos x="T0" y="T1"/>
                </a:cxn>
                <a:cxn ang="0">
                  <a:pos x="T2" y="T3"/>
                </a:cxn>
                <a:cxn ang="0">
                  <a:pos x="T4" y="T5"/>
                </a:cxn>
                <a:cxn ang="0">
                  <a:pos x="T6" y="T7"/>
                </a:cxn>
                <a:cxn ang="0">
                  <a:pos x="T8" y="T9"/>
                </a:cxn>
              </a:cxnLst>
              <a:rect l="0" t="0" r="r" b="b"/>
              <a:pathLst>
                <a:path w="205" h="210">
                  <a:moveTo>
                    <a:pt x="138" y="210"/>
                  </a:moveTo>
                  <a:cubicBezTo>
                    <a:pt x="71" y="174"/>
                    <a:pt x="22" y="113"/>
                    <a:pt x="0" y="40"/>
                  </a:cubicBezTo>
                  <a:cubicBezTo>
                    <a:pt x="134" y="0"/>
                    <a:pt x="134" y="0"/>
                    <a:pt x="134" y="0"/>
                  </a:cubicBezTo>
                  <a:cubicBezTo>
                    <a:pt x="145" y="38"/>
                    <a:pt x="170" y="69"/>
                    <a:pt x="205" y="87"/>
                  </a:cubicBezTo>
                  <a:lnTo>
                    <a:pt x="138" y="210"/>
                  </a:lnTo>
                  <a:close/>
                </a:path>
              </a:pathLst>
            </a:custGeom>
            <a:solidFill>
              <a:schemeClr val="accent3"/>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68" name="Forma libre 160">
              <a:extLst>
                <a:ext uri="{FF2B5EF4-FFF2-40B4-BE49-F238E27FC236}">
                  <a16:creationId xmlns:a16="http://schemas.microsoft.com/office/drawing/2014/main" id="{9E21B772-7C9E-40AB-B877-48D2C806E941}"/>
                </a:ext>
                <a:ext uri="{C183D7F6-B498-43B3-948B-1728B52AA6E4}">
                  <adec:decorative xmlns:adec="http://schemas.microsoft.com/office/drawing/2017/decorative" val="1"/>
                </a:ext>
              </a:extLst>
            </p:cNvPr>
            <p:cNvSpPr>
              <a:spLocks/>
            </p:cNvSpPr>
            <p:nvPr userDrawn="1"/>
          </p:nvSpPr>
          <p:spPr bwMode="auto">
            <a:xfrm>
              <a:off x="7583488" y="6369050"/>
              <a:ext cx="712787" cy="561975"/>
            </a:xfrm>
            <a:custGeom>
              <a:avLst/>
              <a:gdLst>
                <a:gd name="T0" fmla="*/ 141 w 225"/>
                <a:gd name="T1" fmla="*/ 177 h 177"/>
                <a:gd name="T2" fmla="*/ 0 w 225"/>
                <a:gd name="T3" fmla="*/ 141 h 177"/>
                <a:gd name="T4" fmla="*/ 76 w 225"/>
                <a:gd name="T5" fmla="*/ 0 h 177"/>
                <a:gd name="T6" fmla="*/ 180 w 225"/>
                <a:gd name="T7" fmla="*/ 11 h 177"/>
                <a:gd name="T8" fmla="*/ 225 w 225"/>
                <a:gd name="T9" fmla="*/ 165 h 177"/>
                <a:gd name="T10" fmla="*/ 141 w 225"/>
                <a:gd name="T11" fmla="*/ 177 h 177"/>
              </a:gdLst>
              <a:ahLst/>
              <a:cxnLst>
                <a:cxn ang="0">
                  <a:pos x="T0" y="T1"/>
                </a:cxn>
                <a:cxn ang="0">
                  <a:pos x="T2" y="T3"/>
                </a:cxn>
                <a:cxn ang="0">
                  <a:pos x="T4" y="T5"/>
                </a:cxn>
                <a:cxn ang="0">
                  <a:pos x="T6" y="T7"/>
                </a:cxn>
                <a:cxn ang="0">
                  <a:pos x="T8" y="T9"/>
                </a:cxn>
                <a:cxn ang="0">
                  <a:pos x="T10" y="T11"/>
                </a:cxn>
              </a:cxnLst>
              <a:rect l="0" t="0" r="r" b="b"/>
              <a:pathLst>
                <a:path w="225" h="177">
                  <a:moveTo>
                    <a:pt x="141" y="177"/>
                  </a:moveTo>
                  <a:cubicBezTo>
                    <a:pt x="92" y="177"/>
                    <a:pt x="44" y="165"/>
                    <a:pt x="0" y="141"/>
                  </a:cubicBezTo>
                  <a:cubicBezTo>
                    <a:pt x="76" y="0"/>
                    <a:pt x="76" y="0"/>
                    <a:pt x="76" y="0"/>
                  </a:cubicBezTo>
                  <a:cubicBezTo>
                    <a:pt x="108" y="18"/>
                    <a:pt x="145" y="21"/>
                    <a:pt x="180" y="11"/>
                  </a:cubicBezTo>
                  <a:cubicBezTo>
                    <a:pt x="225" y="165"/>
                    <a:pt x="225" y="165"/>
                    <a:pt x="225" y="165"/>
                  </a:cubicBezTo>
                  <a:cubicBezTo>
                    <a:pt x="197" y="173"/>
                    <a:pt x="169" y="177"/>
                    <a:pt x="141" y="17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sp>
          <p:nvSpPr>
            <p:cNvPr id="69" name="Forma libre 161">
              <a:extLst>
                <a:ext uri="{FF2B5EF4-FFF2-40B4-BE49-F238E27FC236}">
                  <a16:creationId xmlns:a16="http://schemas.microsoft.com/office/drawing/2014/main" id="{6F8D8644-74A1-4619-9843-4D2AB1B8EB13}"/>
                </a:ext>
                <a:ext uri="{C183D7F6-B498-43B3-948B-1728B52AA6E4}">
                  <adec:decorative xmlns:adec="http://schemas.microsoft.com/office/drawing/2017/decorative" val="1"/>
                </a:ext>
              </a:extLst>
            </p:cNvPr>
            <p:cNvSpPr>
              <a:spLocks/>
            </p:cNvSpPr>
            <p:nvPr userDrawn="1"/>
          </p:nvSpPr>
          <p:spPr bwMode="auto">
            <a:xfrm>
              <a:off x="8188325" y="6216650"/>
              <a:ext cx="777875" cy="787400"/>
            </a:xfrm>
            <a:custGeom>
              <a:avLst/>
              <a:gdLst>
                <a:gd name="T0" fmla="*/ 57 w 245"/>
                <a:gd name="T1" fmla="*/ 248 h 248"/>
                <a:gd name="T2" fmla="*/ 0 w 245"/>
                <a:gd name="T3" fmla="*/ 56 h 248"/>
                <a:gd name="T4" fmla="*/ 69 w 245"/>
                <a:gd name="T5" fmla="*/ 0 h 248"/>
                <a:gd name="T6" fmla="*/ 245 w 245"/>
                <a:gd name="T7" fmla="*/ 96 h 248"/>
                <a:gd name="T8" fmla="*/ 57 w 245"/>
                <a:gd name="T9" fmla="*/ 248 h 248"/>
              </a:gdLst>
              <a:ahLst/>
              <a:cxnLst>
                <a:cxn ang="0">
                  <a:pos x="T0" y="T1"/>
                </a:cxn>
                <a:cxn ang="0">
                  <a:pos x="T2" y="T3"/>
                </a:cxn>
                <a:cxn ang="0">
                  <a:pos x="T4" y="T5"/>
                </a:cxn>
                <a:cxn ang="0">
                  <a:pos x="T6" y="T7"/>
                </a:cxn>
                <a:cxn ang="0">
                  <a:pos x="T8" y="T9"/>
                </a:cxn>
              </a:cxnLst>
              <a:rect l="0" t="0" r="r" b="b"/>
              <a:pathLst>
                <a:path w="245" h="248">
                  <a:moveTo>
                    <a:pt x="57" y="248"/>
                  </a:moveTo>
                  <a:cubicBezTo>
                    <a:pt x="0" y="56"/>
                    <a:pt x="0" y="56"/>
                    <a:pt x="0" y="56"/>
                  </a:cubicBezTo>
                  <a:cubicBezTo>
                    <a:pt x="30" y="47"/>
                    <a:pt x="54" y="28"/>
                    <a:pt x="69" y="0"/>
                  </a:cubicBezTo>
                  <a:cubicBezTo>
                    <a:pt x="245" y="96"/>
                    <a:pt x="245" y="96"/>
                    <a:pt x="245" y="96"/>
                  </a:cubicBezTo>
                  <a:cubicBezTo>
                    <a:pt x="204" y="170"/>
                    <a:pt x="138" y="224"/>
                    <a:pt x="57" y="248"/>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s-ES" noProof="1">
                <a:latin typeface="Times New Roman" panose="02020603050405020304" pitchFamily="18" charset="0"/>
              </a:endParaRPr>
            </a:p>
          </p:txBody>
        </p:sp>
      </p:grpSp>
      <p:grpSp>
        <p:nvGrpSpPr>
          <p:cNvPr id="70" name="Grupo 69" descr="icono de conversación">
            <a:extLst>
              <a:ext uri="{FF2B5EF4-FFF2-40B4-BE49-F238E27FC236}">
                <a16:creationId xmlns:a16="http://schemas.microsoft.com/office/drawing/2014/main" id="{606C316C-C8F7-47B0-BF1C-E1AB8FD07484}"/>
              </a:ext>
            </a:extLst>
          </p:cNvPr>
          <p:cNvGrpSpPr/>
          <p:nvPr/>
        </p:nvGrpSpPr>
        <p:grpSpPr>
          <a:xfrm>
            <a:off x="1800854" y="3506785"/>
            <a:ext cx="1383551" cy="1376599"/>
            <a:chOff x="3517900" y="7426325"/>
            <a:chExt cx="631825" cy="628650"/>
          </a:xfrm>
        </p:grpSpPr>
        <p:sp>
          <p:nvSpPr>
            <p:cNvPr id="71" name="Elipse 178">
              <a:extLst>
                <a:ext uri="{FF2B5EF4-FFF2-40B4-BE49-F238E27FC236}">
                  <a16:creationId xmlns:a16="http://schemas.microsoft.com/office/drawing/2014/main" id="{2EFC2405-9E3B-44F1-B47C-BF92630A724A}"/>
                </a:ext>
              </a:extLst>
            </p:cNvPr>
            <p:cNvSpPr>
              <a:spLocks noChangeArrowheads="1"/>
            </p:cNvSpPr>
            <p:nvPr/>
          </p:nvSpPr>
          <p:spPr bwMode="auto">
            <a:xfrm>
              <a:off x="3517900" y="7426325"/>
              <a:ext cx="631825" cy="628650"/>
            </a:xfrm>
            <a:prstGeom prst="ellipse">
              <a:avLst/>
            </a:pr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72" name="Forma libre 187">
              <a:extLst>
                <a:ext uri="{FF2B5EF4-FFF2-40B4-BE49-F238E27FC236}">
                  <a16:creationId xmlns:a16="http://schemas.microsoft.com/office/drawing/2014/main" id="{FCDCC2B0-BC49-4D85-8AF6-AA96D01ABE18}"/>
                </a:ext>
              </a:extLst>
            </p:cNvPr>
            <p:cNvSpPr>
              <a:spLocks noEditPoints="1"/>
            </p:cNvSpPr>
            <p:nvPr/>
          </p:nvSpPr>
          <p:spPr bwMode="auto">
            <a:xfrm>
              <a:off x="3654425" y="7496175"/>
              <a:ext cx="393700" cy="454025"/>
            </a:xfrm>
            <a:custGeom>
              <a:avLst/>
              <a:gdLst>
                <a:gd name="T0" fmla="*/ 25 w 124"/>
                <a:gd name="T1" fmla="*/ 58 h 143"/>
                <a:gd name="T2" fmla="*/ 0 w 124"/>
                <a:gd name="T3" fmla="*/ 101 h 143"/>
                <a:gd name="T4" fmla="*/ 11 w 124"/>
                <a:gd name="T5" fmla="*/ 143 h 143"/>
                <a:gd name="T6" fmla="*/ 50 w 124"/>
                <a:gd name="T7" fmla="*/ 120 h 143"/>
                <a:gd name="T8" fmla="*/ 25 w 124"/>
                <a:gd name="T9" fmla="*/ 62 h 143"/>
                <a:gd name="T10" fmla="*/ 14 w 124"/>
                <a:gd name="T11" fmla="*/ 74 h 143"/>
                <a:gd name="T12" fmla="*/ 39 w 124"/>
                <a:gd name="T13" fmla="*/ 115 h 143"/>
                <a:gd name="T14" fmla="*/ 34 w 124"/>
                <a:gd name="T15" fmla="*/ 138 h 143"/>
                <a:gd name="T16" fmla="*/ 23 w 124"/>
                <a:gd name="T17" fmla="*/ 122 h 143"/>
                <a:gd name="T18" fmla="*/ 16 w 124"/>
                <a:gd name="T19" fmla="*/ 104 h 143"/>
                <a:gd name="T20" fmla="*/ 4 w 124"/>
                <a:gd name="T21" fmla="*/ 115 h 143"/>
                <a:gd name="T22" fmla="*/ 25 w 124"/>
                <a:gd name="T23" fmla="*/ 90 h 143"/>
                <a:gd name="T24" fmla="*/ 46 w 124"/>
                <a:gd name="T25" fmla="*/ 115 h 143"/>
                <a:gd name="T26" fmla="*/ 98 w 124"/>
                <a:gd name="T27" fmla="*/ 58 h 143"/>
                <a:gd name="T28" fmla="*/ 73 w 124"/>
                <a:gd name="T29" fmla="*/ 101 h 143"/>
                <a:gd name="T30" fmla="*/ 85 w 124"/>
                <a:gd name="T31" fmla="*/ 143 h 143"/>
                <a:gd name="T32" fmla="*/ 124 w 124"/>
                <a:gd name="T33" fmla="*/ 120 h 143"/>
                <a:gd name="T34" fmla="*/ 98 w 124"/>
                <a:gd name="T35" fmla="*/ 62 h 143"/>
                <a:gd name="T36" fmla="*/ 87 w 124"/>
                <a:gd name="T37" fmla="*/ 74 h 143"/>
                <a:gd name="T38" fmla="*/ 112 w 124"/>
                <a:gd name="T39" fmla="*/ 115 h 143"/>
                <a:gd name="T40" fmla="*/ 108 w 124"/>
                <a:gd name="T41" fmla="*/ 138 h 143"/>
                <a:gd name="T42" fmla="*/ 96 w 124"/>
                <a:gd name="T43" fmla="*/ 122 h 143"/>
                <a:gd name="T44" fmla="*/ 89 w 124"/>
                <a:gd name="T45" fmla="*/ 104 h 143"/>
                <a:gd name="T46" fmla="*/ 78 w 124"/>
                <a:gd name="T47" fmla="*/ 115 h 143"/>
                <a:gd name="T48" fmla="*/ 98 w 124"/>
                <a:gd name="T49" fmla="*/ 90 h 143"/>
                <a:gd name="T50" fmla="*/ 119 w 124"/>
                <a:gd name="T51" fmla="*/ 115 h 143"/>
                <a:gd name="T52" fmla="*/ 96 w 124"/>
                <a:gd name="T53" fmla="*/ 46 h 143"/>
                <a:gd name="T54" fmla="*/ 96 w 124"/>
                <a:gd name="T55" fmla="*/ 10 h 143"/>
                <a:gd name="T56" fmla="*/ 69 w 124"/>
                <a:gd name="T57" fmla="*/ 0 h 143"/>
                <a:gd name="T58" fmla="*/ 20 w 124"/>
                <a:gd name="T59" fmla="*/ 30 h 143"/>
                <a:gd name="T60" fmla="*/ 30 w 124"/>
                <a:gd name="T61" fmla="*/ 46 h 143"/>
                <a:gd name="T62" fmla="*/ 48 w 124"/>
                <a:gd name="T63" fmla="*/ 39 h 143"/>
                <a:gd name="T64" fmla="*/ 92 w 124"/>
                <a:gd name="T65" fmla="*/ 55 h 143"/>
                <a:gd name="T66" fmla="*/ 40 w 124"/>
                <a:gd name="T67" fmla="*/ 32 h 143"/>
                <a:gd name="T68" fmla="*/ 27 w 124"/>
                <a:gd name="T69" fmla="*/ 32 h 143"/>
                <a:gd name="T70" fmla="*/ 27 w 124"/>
                <a:gd name="T71" fmla="*/ 5 h 143"/>
                <a:gd name="T72" fmla="*/ 71 w 124"/>
                <a:gd name="T73" fmla="*/ 10 h 143"/>
                <a:gd name="T74" fmla="*/ 53 w 124"/>
                <a:gd name="T75" fmla="*/ 39 h 143"/>
                <a:gd name="T76" fmla="*/ 96 w 124"/>
                <a:gd name="T77" fmla="*/ 14 h 143"/>
                <a:gd name="T78" fmla="*/ 96 w 124"/>
                <a:gd name="T79" fmla="*/ 42 h 143"/>
                <a:gd name="T80" fmla="*/ 81 w 124"/>
                <a:gd name="T81" fmla="*/ 42 h 143"/>
                <a:gd name="T82" fmla="*/ 73 w 124"/>
                <a:gd name="T83" fmla="*/ 26 h 143"/>
                <a:gd name="T84" fmla="*/ 73 w 124"/>
                <a:gd name="T85" fmla="*/ 30 h 143"/>
                <a:gd name="T86" fmla="*/ 87 w 124"/>
                <a:gd name="T87" fmla="*/ 26 h 143"/>
                <a:gd name="T88" fmla="*/ 82 w 124"/>
                <a:gd name="T89" fmla="*/ 26 h 143"/>
                <a:gd name="T90" fmla="*/ 69 w 124"/>
                <a:gd name="T91" fmla="*/ 3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4" h="143">
                  <a:moveTo>
                    <a:pt x="38" y="83"/>
                  </a:moveTo>
                  <a:cubicBezTo>
                    <a:pt x="40" y="80"/>
                    <a:pt x="41" y="77"/>
                    <a:pt x="41" y="74"/>
                  </a:cubicBezTo>
                  <a:cubicBezTo>
                    <a:pt x="41" y="65"/>
                    <a:pt x="34" y="58"/>
                    <a:pt x="25" y="58"/>
                  </a:cubicBezTo>
                  <a:cubicBezTo>
                    <a:pt x="16" y="58"/>
                    <a:pt x="9" y="65"/>
                    <a:pt x="9" y="74"/>
                  </a:cubicBezTo>
                  <a:cubicBezTo>
                    <a:pt x="9" y="77"/>
                    <a:pt x="10" y="80"/>
                    <a:pt x="12" y="83"/>
                  </a:cubicBezTo>
                  <a:cubicBezTo>
                    <a:pt x="5" y="86"/>
                    <a:pt x="0" y="93"/>
                    <a:pt x="0" y="101"/>
                  </a:cubicBezTo>
                  <a:cubicBezTo>
                    <a:pt x="0" y="120"/>
                    <a:pt x="0" y="120"/>
                    <a:pt x="0" y="120"/>
                  </a:cubicBezTo>
                  <a:cubicBezTo>
                    <a:pt x="11" y="120"/>
                    <a:pt x="11" y="120"/>
                    <a:pt x="11" y="120"/>
                  </a:cubicBezTo>
                  <a:cubicBezTo>
                    <a:pt x="11" y="143"/>
                    <a:pt x="11" y="143"/>
                    <a:pt x="11" y="143"/>
                  </a:cubicBezTo>
                  <a:cubicBezTo>
                    <a:pt x="39" y="143"/>
                    <a:pt x="39" y="143"/>
                    <a:pt x="39" y="143"/>
                  </a:cubicBezTo>
                  <a:cubicBezTo>
                    <a:pt x="39" y="120"/>
                    <a:pt x="39" y="120"/>
                    <a:pt x="39" y="120"/>
                  </a:cubicBezTo>
                  <a:cubicBezTo>
                    <a:pt x="50" y="120"/>
                    <a:pt x="50" y="120"/>
                    <a:pt x="50" y="120"/>
                  </a:cubicBezTo>
                  <a:cubicBezTo>
                    <a:pt x="50" y="101"/>
                    <a:pt x="50" y="101"/>
                    <a:pt x="50" y="101"/>
                  </a:cubicBezTo>
                  <a:cubicBezTo>
                    <a:pt x="50" y="93"/>
                    <a:pt x="46" y="86"/>
                    <a:pt x="38" y="83"/>
                  </a:cubicBezTo>
                  <a:close/>
                  <a:moveTo>
                    <a:pt x="25" y="62"/>
                  </a:moveTo>
                  <a:cubicBezTo>
                    <a:pt x="31" y="62"/>
                    <a:pt x="37" y="67"/>
                    <a:pt x="37" y="74"/>
                  </a:cubicBezTo>
                  <a:cubicBezTo>
                    <a:pt x="37" y="80"/>
                    <a:pt x="31" y="85"/>
                    <a:pt x="25" y="85"/>
                  </a:cubicBezTo>
                  <a:cubicBezTo>
                    <a:pt x="19" y="85"/>
                    <a:pt x="14" y="80"/>
                    <a:pt x="14" y="74"/>
                  </a:cubicBezTo>
                  <a:cubicBezTo>
                    <a:pt x="14" y="67"/>
                    <a:pt x="19" y="62"/>
                    <a:pt x="25" y="62"/>
                  </a:cubicBezTo>
                  <a:close/>
                  <a:moveTo>
                    <a:pt x="46" y="115"/>
                  </a:moveTo>
                  <a:cubicBezTo>
                    <a:pt x="39" y="115"/>
                    <a:pt x="39" y="115"/>
                    <a:pt x="39" y="115"/>
                  </a:cubicBezTo>
                  <a:cubicBezTo>
                    <a:pt x="39" y="104"/>
                    <a:pt x="39" y="104"/>
                    <a:pt x="39" y="104"/>
                  </a:cubicBezTo>
                  <a:cubicBezTo>
                    <a:pt x="34" y="104"/>
                    <a:pt x="34" y="104"/>
                    <a:pt x="34" y="104"/>
                  </a:cubicBezTo>
                  <a:cubicBezTo>
                    <a:pt x="34" y="138"/>
                    <a:pt x="34" y="138"/>
                    <a:pt x="34" y="138"/>
                  </a:cubicBezTo>
                  <a:cubicBezTo>
                    <a:pt x="27" y="138"/>
                    <a:pt x="27" y="138"/>
                    <a:pt x="27" y="138"/>
                  </a:cubicBezTo>
                  <a:cubicBezTo>
                    <a:pt x="27" y="122"/>
                    <a:pt x="27" y="122"/>
                    <a:pt x="27" y="122"/>
                  </a:cubicBezTo>
                  <a:cubicBezTo>
                    <a:pt x="23" y="122"/>
                    <a:pt x="23" y="122"/>
                    <a:pt x="23" y="122"/>
                  </a:cubicBezTo>
                  <a:cubicBezTo>
                    <a:pt x="23" y="138"/>
                    <a:pt x="23" y="138"/>
                    <a:pt x="23" y="138"/>
                  </a:cubicBezTo>
                  <a:cubicBezTo>
                    <a:pt x="16" y="138"/>
                    <a:pt x="16" y="138"/>
                    <a:pt x="16" y="138"/>
                  </a:cubicBezTo>
                  <a:cubicBezTo>
                    <a:pt x="16" y="104"/>
                    <a:pt x="16" y="104"/>
                    <a:pt x="16" y="104"/>
                  </a:cubicBezTo>
                  <a:cubicBezTo>
                    <a:pt x="11" y="104"/>
                    <a:pt x="11" y="104"/>
                    <a:pt x="11" y="104"/>
                  </a:cubicBezTo>
                  <a:cubicBezTo>
                    <a:pt x="11" y="115"/>
                    <a:pt x="11" y="115"/>
                    <a:pt x="11" y="115"/>
                  </a:cubicBezTo>
                  <a:cubicBezTo>
                    <a:pt x="4" y="115"/>
                    <a:pt x="4" y="115"/>
                    <a:pt x="4" y="115"/>
                  </a:cubicBezTo>
                  <a:cubicBezTo>
                    <a:pt x="4" y="101"/>
                    <a:pt x="4" y="101"/>
                    <a:pt x="4" y="101"/>
                  </a:cubicBezTo>
                  <a:cubicBezTo>
                    <a:pt x="4" y="95"/>
                    <a:pt x="9" y="89"/>
                    <a:pt x="15" y="86"/>
                  </a:cubicBezTo>
                  <a:cubicBezTo>
                    <a:pt x="18" y="89"/>
                    <a:pt x="21" y="90"/>
                    <a:pt x="25" y="90"/>
                  </a:cubicBezTo>
                  <a:cubicBezTo>
                    <a:pt x="29" y="90"/>
                    <a:pt x="32" y="89"/>
                    <a:pt x="35" y="86"/>
                  </a:cubicBezTo>
                  <a:cubicBezTo>
                    <a:pt x="41" y="89"/>
                    <a:pt x="46" y="95"/>
                    <a:pt x="46" y="101"/>
                  </a:cubicBezTo>
                  <a:lnTo>
                    <a:pt x="46" y="115"/>
                  </a:lnTo>
                  <a:close/>
                  <a:moveTo>
                    <a:pt x="112" y="83"/>
                  </a:moveTo>
                  <a:cubicBezTo>
                    <a:pt x="114" y="80"/>
                    <a:pt x="115" y="77"/>
                    <a:pt x="115" y="74"/>
                  </a:cubicBezTo>
                  <a:cubicBezTo>
                    <a:pt x="115" y="65"/>
                    <a:pt x="107" y="58"/>
                    <a:pt x="98" y="58"/>
                  </a:cubicBezTo>
                  <a:cubicBezTo>
                    <a:pt x="90" y="58"/>
                    <a:pt x="82" y="65"/>
                    <a:pt x="82" y="74"/>
                  </a:cubicBezTo>
                  <a:cubicBezTo>
                    <a:pt x="82" y="77"/>
                    <a:pt x="83" y="80"/>
                    <a:pt x="85" y="83"/>
                  </a:cubicBezTo>
                  <a:cubicBezTo>
                    <a:pt x="78" y="86"/>
                    <a:pt x="73" y="93"/>
                    <a:pt x="73" y="101"/>
                  </a:cubicBezTo>
                  <a:cubicBezTo>
                    <a:pt x="73" y="120"/>
                    <a:pt x="73" y="120"/>
                    <a:pt x="73" y="120"/>
                  </a:cubicBezTo>
                  <a:cubicBezTo>
                    <a:pt x="85" y="120"/>
                    <a:pt x="85" y="120"/>
                    <a:pt x="85" y="120"/>
                  </a:cubicBezTo>
                  <a:cubicBezTo>
                    <a:pt x="85" y="143"/>
                    <a:pt x="85" y="143"/>
                    <a:pt x="85" y="143"/>
                  </a:cubicBezTo>
                  <a:cubicBezTo>
                    <a:pt x="112" y="143"/>
                    <a:pt x="112" y="143"/>
                    <a:pt x="112" y="143"/>
                  </a:cubicBezTo>
                  <a:cubicBezTo>
                    <a:pt x="112" y="120"/>
                    <a:pt x="112" y="120"/>
                    <a:pt x="112" y="120"/>
                  </a:cubicBezTo>
                  <a:cubicBezTo>
                    <a:pt x="124" y="120"/>
                    <a:pt x="124" y="120"/>
                    <a:pt x="124" y="120"/>
                  </a:cubicBezTo>
                  <a:cubicBezTo>
                    <a:pt x="124" y="101"/>
                    <a:pt x="124" y="101"/>
                    <a:pt x="124" y="101"/>
                  </a:cubicBezTo>
                  <a:cubicBezTo>
                    <a:pt x="124" y="93"/>
                    <a:pt x="119" y="86"/>
                    <a:pt x="112" y="83"/>
                  </a:cubicBezTo>
                  <a:close/>
                  <a:moveTo>
                    <a:pt x="98" y="62"/>
                  </a:moveTo>
                  <a:cubicBezTo>
                    <a:pt x="105" y="62"/>
                    <a:pt x="110" y="67"/>
                    <a:pt x="110" y="74"/>
                  </a:cubicBezTo>
                  <a:cubicBezTo>
                    <a:pt x="110" y="80"/>
                    <a:pt x="105" y="85"/>
                    <a:pt x="98" y="85"/>
                  </a:cubicBezTo>
                  <a:cubicBezTo>
                    <a:pt x="92" y="85"/>
                    <a:pt x="87" y="80"/>
                    <a:pt x="87" y="74"/>
                  </a:cubicBezTo>
                  <a:cubicBezTo>
                    <a:pt x="87" y="67"/>
                    <a:pt x="92" y="62"/>
                    <a:pt x="98" y="62"/>
                  </a:cubicBezTo>
                  <a:close/>
                  <a:moveTo>
                    <a:pt x="119" y="115"/>
                  </a:moveTo>
                  <a:cubicBezTo>
                    <a:pt x="112" y="115"/>
                    <a:pt x="112" y="115"/>
                    <a:pt x="112" y="115"/>
                  </a:cubicBezTo>
                  <a:cubicBezTo>
                    <a:pt x="112" y="104"/>
                    <a:pt x="112" y="104"/>
                    <a:pt x="112" y="104"/>
                  </a:cubicBezTo>
                  <a:cubicBezTo>
                    <a:pt x="108" y="104"/>
                    <a:pt x="108" y="104"/>
                    <a:pt x="108" y="104"/>
                  </a:cubicBezTo>
                  <a:cubicBezTo>
                    <a:pt x="108" y="138"/>
                    <a:pt x="108" y="138"/>
                    <a:pt x="108" y="138"/>
                  </a:cubicBezTo>
                  <a:cubicBezTo>
                    <a:pt x="101" y="138"/>
                    <a:pt x="101" y="138"/>
                    <a:pt x="101" y="138"/>
                  </a:cubicBezTo>
                  <a:cubicBezTo>
                    <a:pt x="101" y="122"/>
                    <a:pt x="101" y="122"/>
                    <a:pt x="101" y="122"/>
                  </a:cubicBezTo>
                  <a:cubicBezTo>
                    <a:pt x="96" y="122"/>
                    <a:pt x="96" y="122"/>
                    <a:pt x="96" y="122"/>
                  </a:cubicBezTo>
                  <a:cubicBezTo>
                    <a:pt x="96" y="138"/>
                    <a:pt x="96" y="138"/>
                    <a:pt x="96" y="138"/>
                  </a:cubicBezTo>
                  <a:cubicBezTo>
                    <a:pt x="89" y="138"/>
                    <a:pt x="89" y="138"/>
                    <a:pt x="89" y="138"/>
                  </a:cubicBezTo>
                  <a:cubicBezTo>
                    <a:pt x="89" y="104"/>
                    <a:pt x="89" y="104"/>
                    <a:pt x="89" y="104"/>
                  </a:cubicBezTo>
                  <a:cubicBezTo>
                    <a:pt x="85" y="104"/>
                    <a:pt x="85" y="104"/>
                    <a:pt x="85" y="104"/>
                  </a:cubicBezTo>
                  <a:cubicBezTo>
                    <a:pt x="85" y="115"/>
                    <a:pt x="85" y="115"/>
                    <a:pt x="85" y="115"/>
                  </a:cubicBezTo>
                  <a:cubicBezTo>
                    <a:pt x="78" y="115"/>
                    <a:pt x="78" y="115"/>
                    <a:pt x="78" y="115"/>
                  </a:cubicBezTo>
                  <a:cubicBezTo>
                    <a:pt x="78" y="101"/>
                    <a:pt x="78" y="101"/>
                    <a:pt x="78" y="101"/>
                  </a:cubicBezTo>
                  <a:cubicBezTo>
                    <a:pt x="78" y="95"/>
                    <a:pt x="82" y="89"/>
                    <a:pt x="88" y="86"/>
                  </a:cubicBezTo>
                  <a:cubicBezTo>
                    <a:pt x="91" y="89"/>
                    <a:pt x="95" y="90"/>
                    <a:pt x="98" y="90"/>
                  </a:cubicBezTo>
                  <a:cubicBezTo>
                    <a:pt x="102" y="90"/>
                    <a:pt x="106" y="89"/>
                    <a:pt x="109" y="86"/>
                  </a:cubicBezTo>
                  <a:cubicBezTo>
                    <a:pt x="115" y="89"/>
                    <a:pt x="119" y="95"/>
                    <a:pt x="119" y="101"/>
                  </a:cubicBezTo>
                  <a:cubicBezTo>
                    <a:pt x="119" y="115"/>
                    <a:pt x="119" y="115"/>
                    <a:pt x="119" y="115"/>
                  </a:cubicBezTo>
                  <a:close/>
                  <a:moveTo>
                    <a:pt x="92" y="55"/>
                  </a:moveTo>
                  <a:cubicBezTo>
                    <a:pt x="92" y="46"/>
                    <a:pt x="92" y="46"/>
                    <a:pt x="92" y="46"/>
                  </a:cubicBezTo>
                  <a:cubicBezTo>
                    <a:pt x="96" y="46"/>
                    <a:pt x="96" y="46"/>
                    <a:pt x="96" y="46"/>
                  </a:cubicBezTo>
                  <a:cubicBezTo>
                    <a:pt x="100" y="46"/>
                    <a:pt x="103" y="43"/>
                    <a:pt x="103" y="39"/>
                  </a:cubicBezTo>
                  <a:cubicBezTo>
                    <a:pt x="103" y="16"/>
                    <a:pt x="103" y="16"/>
                    <a:pt x="103" y="16"/>
                  </a:cubicBezTo>
                  <a:cubicBezTo>
                    <a:pt x="103" y="13"/>
                    <a:pt x="100" y="10"/>
                    <a:pt x="96" y="10"/>
                  </a:cubicBezTo>
                  <a:cubicBezTo>
                    <a:pt x="76" y="10"/>
                    <a:pt x="76" y="10"/>
                    <a:pt x="76" y="10"/>
                  </a:cubicBezTo>
                  <a:cubicBezTo>
                    <a:pt x="76" y="7"/>
                    <a:pt x="76" y="7"/>
                    <a:pt x="76" y="7"/>
                  </a:cubicBezTo>
                  <a:cubicBezTo>
                    <a:pt x="76" y="3"/>
                    <a:pt x="72" y="0"/>
                    <a:pt x="69" y="0"/>
                  </a:cubicBezTo>
                  <a:cubicBezTo>
                    <a:pt x="27" y="0"/>
                    <a:pt x="27" y="0"/>
                    <a:pt x="27" y="0"/>
                  </a:cubicBezTo>
                  <a:cubicBezTo>
                    <a:pt x="24" y="0"/>
                    <a:pt x="20" y="3"/>
                    <a:pt x="20" y="7"/>
                  </a:cubicBezTo>
                  <a:cubicBezTo>
                    <a:pt x="20" y="30"/>
                    <a:pt x="20" y="30"/>
                    <a:pt x="20" y="30"/>
                  </a:cubicBezTo>
                  <a:cubicBezTo>
                    <a:pt x="20" y="34"/>
                    <a:pt x="24" y="37"/>
                    <a:pt x="27" y="37"/>
                  </a:cubicBezTo>
                  <a:cubicBezTo>
                    <a:pt x="30" y="37"/>
                    <a:pt x="30" y="37"/>
                    <a:pt x="30" y="37"/>
                  </a:cubicBezTo>
                  <a:cubicBezTo>
                    <a:pt x="30" y="46"/>
                    <a:pt x="30" y="46"/>
                    <a:pt x="30" y="46"/>
                  </a:cubicBezTo>
                  <a:cubicBezTo>
                    <a:pt x="42" y="37"/>
                    <a:pt x="42" y="37"/>
                    <a:pt x="42" y="37"/>
                  </a:cubicBezTo>
                  <a:cubicBezTo>
                    <a:pt x="48" y="37"/>
                    <a:pt x="48" y="37"/>
                    <a:pt x="48" y="37"/>
                  </a:cubicBezTo>
                  <a:cubicBezTo>
                    <a:pt x="48" y="39"/>
                    <a:pt x="48" y="39"/>
                    <a:pt x="48" y="39"/>
                  </a:cubicBezTo>
                  <a:cubicBezTo>
                    <a:pt x="48" y="43"/>
                    <a:pt x="51" y="46"/>
                    <a:pt x="55" y="46"/>
                  </a:cubicBezTo>
                  <a:cubicBezTo>
                    <a:pt x="79" y="46"/>
                    <a:pt x="79" y="46"/>
                    <a:pt x="79" y="46"/>
                  </a:cubicBezTo>
                  <a:lnTo>
                    <a:pt x="92" y="55"/>
                  </a:lnTo>
                  <a:close/>
                  <a:moveTo>
                    <a:pt x="48" y="16"/>
                  </a:moveTo>
                  <a:cubicBezTo>
                    <a:pt x="48" y="32"/>
                    <a:pt x="48" y="32"/>
                    <a:pt x="48" y="32"/>
                  </a:cubicBezTo>
                  <a:cubicBezTo>
                    <a:pt x="40" y="32"/>
                    <a:pt x="40" y="32"/>
                    <a:pt x="40" y="32"/>
                  </a:cubicBezTo>
                  <a:cubicBezTo>
                    <a:pt x="34" y="37"/>
                    <a:pt x="34" y="37"/>
                    <a:pt x="34" y="37"/>
                  </a:cubicBezTo>
                  <a:cubicBezTo>
                    <a:pt x="34" y="32"/>
                    <a:pt x="34" y="32"/>
                    <a:pt x="34" y="32"/>
                  </a:cubicBezTo>
                  <a:cubicBezTo>
                    <a:pt x="27" y="32"/>
                    <a:pt x="27" y="32"/>
                    <a:pt x="27" y="32"/>
                  </a:cubicBezTo>
                  <a:cubicBezTo>
                    <a:pt x="26" y="32"/>
                    <a:pt x="25" y="31"/>
                    <a:pt x="25" y="30"/>
                  </a:cubicBezTo>
                  <a:cubicBezTo>
                    <a:pt x="25" y="7"/>
                    <a:pt x="25" y="7"/>
                    <a:pt x="25" y="7"/>
                  </a:cubicBezTo>
                  <a:cubicBezTo>
                    <a:pt x="25" y="6"/>
                    <a:pt x="26" y="5"/>
                    <a:pt x="27" y="5"/>
                  </a:cubicBezTo>
                  <a:cubicBezTo>
                    <a:pt x="69" y="5"/>
                    <a:pt x="69" y="5"/>
                    <a:pt x="69" y="5"/>
                  </a:cubicBezTo>
                  <a:cubicBezTo>
                    <a:pt x="70" y="5"/>
                    <a:pt x="71" y="6"/>
                    <a:pt x="71" y="7"/>
                  </a:cubicBezTo>
                  <a:cubicBezTo>
                    <a:pt x="71" y="10"/>
                    <a:pt x="71" y="10"/>
                    <a:pt x="71" y="10"/>
                  </a:cubicBezTo>
                  <a:cubicBezTo>
                    <a:pt x="55" y="10"/>
                    <a:pt x="55" y="10"/>
                    <a:pt x="55" y="10"/>
                  </a:cubicBezTo>
                  <a:cubicBezTo>
                    <a:pt x="51" y="10"/>
                    <a:pt x="48" y="13"/>
                    <a:pt x="48" y="16"/>
                  </a:cubicBezTo>
                  <a:close/>
                  <a:moveTo>
                    <a:pt x="53" y="39"/>
                  </a:moveTo>
                  <a:cubicBezTo>
                    <a:pt x="53" y="16"/>
                    <a:pt x="53" y="16"/>
                    <a:pt x="53" y="16"/>
                  </a:cubicBezTo>
                  <a:cubicBezTo>
                    <a:pt x="53" y="15"/>
                    <a:pt x="54" y="14"/>
                    <a:pt x="55" y="14"/>
                  </a:cubicBezTo>
                  <a:cubicBezTo>
                    <a:pt x="96" y="14"/>
                    <a:pt x="96" y="14"/>
                    <a:pt x="96" y="14"/>
                  </a:cubicBezTo>
                  <a:cubicBezTo>
                    <a:pt x="97" y="14"/>
                    <a:pt x="98" y="15"/>
                    <a:pt x="98" y="16"/>
                  </a:cubicBezTo>
                  <a:cubicBezTo>
                    <a:pt x="98" y="39"/>
                    <a:pt x="98" y="39"/>
                    <a:pt x="98" y="39"/>
                  </a:cubicBezTo>
                  <a:cubicBezTo>
                    <a:pt x="98" y="41"/>
                    <a:pt x="97" y="42"/>
                    <a:pt x="96" y="42"/>
                  </a:cubicBezTo>
                  <a:cubicBezTo>
                    <a:pt x="87" y="42"/>
                    <a:pt x="87" y="42"/>
                    <a:pt x="87" y="42"/>
                  </a:cubicBezTo>
                  <a:cubicBezTo>
                    <a:pt x="87" y="46"/>
                    <a:pt x="87" y="46"/>
                    <a:pt x="87" y="46"/>
                  </a:cubicBezTo>
                  <a:cubicBezTo>
                    <a:pt x="81" y="42"/>
                    <a:pt x="81" y="42"/>
                    <a:pt x="81" y="42"/>
                  </a:cubicBezTo>
                  <a:cubicBezTo>
                    <a:pt x="55" y="42"/>
                    <a:pt x="55" y="42"/>
                    <a:pt x="55" y="42"/>
                  </a:cubicBezTo>
                  <a:cubicBezTo>
                    <a:pt x="54" y="42"/>
                    <a:pt x="53" y="41"/>
                    <a:pt x="53" y="39"/>
                  </a:cubicBezTo>
                  <a:close/>
                  <a:moveTo>
                    <a:pt x="73" y="26"/>
                  </a:moveTo>
                  <a:cubicBezTo>
                    <a:pt x="78" y="26"/>
                    <a:pt x="78" y="26"/>
                    <a:pt x="78" y="26"/>
                  </a:cubicBezTo>
                  <a:cubicBezTo>
                    <a:pt x="78" y="30"/>
                    <a:pt x="78" y="30"/>
                    <a:pt x="78" y="30"/>
                  </a:cubicBezTo>
                  <a:cubicBezTo>
                    <a:pt x="73" y="30"/>
                    <a:pt x="73" y="30"/>
                    <a:pt x="73" y="30"/>
                  </a:cubicBezTo>
                  <a:lnTo>
                    <a:pt x="73" y="26"/>
                  </a:lnTo>
                  <a:close/>
                  <a:moveTo>
                    <a:pt x="82" y="26"/>
                  </a:moveTo>
                  <a:cubicBezTo>
                    <a:pt x="87" y="26"/>
                    <a:pt x="87" y="26"/>
                    <a:pt x="87" y="26"/>
                  </a:cubicBezTo>
                  <a:cubicBezTo>
                    <a:pt x="87" y="30"/>
                    <a:pt x="87" y="30"/>
                    <a:pt x="87" y="30"/>
                  </a:cubicBezTo>
                  <a:cubicBezTo>
                    <a:pt x="82" y="30"/>
                    <a:pt x="82" y="30"/>
                    <a:pt x="82" y="30"/>
                  </a:cubicBezTo>
                  <a:lnTo>
                    <a:pt x="82" y="26"/>
                  </a:lnTo>
                  <a:close/>
                  <a:moveTo>
                    <a:pt x="64" y="26"/>
                  </a:moveTo>
                  <a:cubicBezTo>
                    <a:pt x="69" y="26"/>
                    <a:pt x="69" y="26"/>
                    <a:pt x="69" y="26"/>
                  </a:cubicBezTo>
                  <a:cubicBezTo>
                    <a:pt x="69" y="30"/>
                    <a:pt x="69" y="30"/>
                    <a:pt x="69" y="30"/>
                  </a:cubicBezTo>
                  <a:cubicBezTo>
                    <a:pt x="64" y="30"/>
                    <a:pt x="64" y="30"/>
                    <a:pt x="64" y="30"/>
                  </a:cubicBezTo>
                  <a:lnTo>
                    <a:pt x="64" y="26"/>
                  </a:lnTo>
                  <a:close/>
                </a:path>
              </a:pathLst>
            </a:custGeom>
            <a:solidFill>
              <a:schemeClr val="tx2">
                <a:alpha val="50000"/>
              </a:schemeClr>
            </a:solidFill>
            <a:ln>
              <a:noFill/>
            </a:ln>
          </p:spPr>
          <p:txBody>
            <a:bodyPr vert="horz" wrap="square" lIns="91440" tIns="45720" rIns="91440" bIns="45720" numCol="1" rtlCol="0" anchor="t" anchorCtr="0" compatLnSpc="1">
              <a:prstTxWarp prst="textNoShape">
                <a:avLst/>
              </a:prstTxWarp>
            </a:bodyPr>
            <a:lstStyle/>
            <a:p>
              <a:pPr rtl="0"/>
              <a:endParaRPr lang="es-ES" dirty="0"/>
            </a:p>
          </p:txBody>
        </p:sp>
      </p:grpSp>
    </p:spTree>
    <p:extLst>
      <p:ext uri="{BB962C8B-B14F-4D97-AF65-F5344CB8AC3E}">
        <p14:creationId xmlns:p14="http://schemas.microsoft.com/office/powerpoint/2010/main" val="3477007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24</a:t>
            </a:fld>
            <a:endParaRPr lang="es-ES"/>
          </a:p>
        </p:txBody>
      </p:sp>
      <p:pic>
        <p:nvPicPr>
          <p:cNvPr id="32" name="Imagen 31">
            <a:extLst>
              <a:ext uri="{FF2B5EF4-FFF2-40B4-BE49-F238E27FC236}">
                <a16:creationId xmlns:a16="http://schemas.microsoft.com/office/drawing/2014/main" id="{C5FE508D-46BF-42F3-ACF3-0824244D8A0B}"/>
              </a:ext>
            </a:extLst>
          </p:cNvPr>
          <p:cNvPicPr>
            <a:picLocks noChangeAspect="1"/>
          </p:cNvPicPr>
          <p:nvPr/>
        </p:nvPicPr>
        <p:blipFill>
          <a:blip r:embed="rId3"/>
          <a:stretch>
            <a:fillRect/>
          </a:stretch>
        </p:blipFill>
        <p:spPr>
          <a:xfrm>
            <a:off x="4236660" y="771178"/>
            <a:ext cx="3285214" cy="2019599"/>
          </a:xfrm>
          <a:prstGeom prst="rect">
            <a:avLst/>
          </a:prstGeom>
        </p:spPr>
      </p:pic>
      <p:sp>
        <p:nvSpPr>
          <p:cNvPr id="4" name="Título 3">
            <a:extLst>
              <a:ext uri="{FF2B5EF4-FFF2-40B4-BE49-F238E27FC236}">
                <a16:creationId xmlns:a16="http://schemas.microsoft.com/office/drawing/2014/main" id="{B6BE780E-0008-4E58-9B39-CF2F3E4F087E}"/>
              </a:ext>
            </a:extLst>
          </p:cNvPr>
          <p:cNvSpPr>
            <a:spLocks noGrp="1"/>
          </p:cNvSpPr>
          <p:nvPr>
            <p:ph type="title"/>
          </p:nvPr>
        </p:nvSpPr>
        <p:spPr/>
        <p:txBody>
          <a:bodyPr/>
          <a:lstStyle/>
          <a:p>
            <a:pPr algn="ctr"/>
            <a:r>
              <a:rPr lang="es-CO" dirty="0"/>
              <a:t>JUNTA DIRECTIVA 2021</a:t>
            </a:r>
            <a:endParaRPr lang="en-US" dirty="0"/>
          </a:p>
        </p:txBody>
      </p:sp>
      <p:sp>
        <p:nvSpPr>
          <p:cNvPr id="8" name="CuadroTexto 7">
            <a:extLst>
              <a:ext uri="{FF2B5EF4-FFF2-40B4-BE49-F238E27FC236}">
                <a16:creationId xmlns:a16="http://schemas.microsoft.com/office/drawing/2014/main" id="{9A7B2CC9-B4C3-439A-A645-8F4EF3C8B4CB}"/>
              </a:ext>
            </a:extLst>
          </p:cNvPr>
          <p:cNvSpPr txBox="1"/>
          <p:nvPr/>
        </p:nvSpPr>
        <p:spPr>
          <a:xfrm>
            <a:off x="3046880" y="3116613"/>
            <a:ext cx="6098240" cy="203132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242D30"/>
                </a:solidFill>
                <a:effectLst/>
                <a:uLnTx/>
                <a:uFillTx/>
                <a:latin typeface="Arial" panose="020B0604020202020204" pitchFamily="34" charset="0"/>
                <a:ea typeface="Arial"/>
                <a:cs typeface="Arial" panose="020B0604020202020204" pitchFamily="34" charset="0"/>
                <a:sym typeface="Arial"/>
              </a:rPr>
              <a:t> Principales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242D30"/>
              </a:solidFill>
              <a:effectLst/>
              <a:uLnTx/>
              <a:uFillTx/>
              <a:latin typeface="Arial" panose="020B0604020202020204" pitchFamily="34" charset="0"/>
              <a:ea typeface="Arial"/>
              <a:cs typeface="Arial" panose="020B0604020202020204" pitchFamily="34" charset="0"/>
              <a:sym typeface="Arial"/>
            </a:endParaRP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Arial"/>
                <a:cs typeface="Arial" panose="020B0604020202020204" pitchFamily="34" charset="0"/>
                <a:sym typeface="Arial"/>
              </a:rPr>
              <a:t>Álvaro Cadavid Ramírez</a:t>
            </a:r>
          </a:p>
          <a:p>
            <a:pPr marL="285750" indent="-285750" algn="ctr">
              <a:buFont typeface="Arial" panose="020B0604020202020204" pitchFamily="34" charset="0"/>
              <a:buChar char="•"/>
              <a:defRPr/>
            </a:pPr>
            <a:r>
              <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rPr>
              <a:t>C</a:t>
            </a:r>
            <a:r>
              <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Arial"/>
                <a:cs typeface="Arial" panose="020B0604020202020204" pitchFamily="34" charset="0"/>
                <a:sym typeface="Arial"/>
              </a:rPr>
              <a:t>atalina Mejía Arrulla</a:t>
            </a:r>
            <a:endPar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endParaRP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rPr>
              <a:t>Laura Arango Bedoya</a:t>
            </a: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Arial"/>
                <a:cs typeface="Arial" panose="020B0604020202020204" pitchFamily="34" charset="0"/>
                <a:sym typeface="Arial"/>
              </a:rPr>
              <a:t>Julián David Monsalve Montoya</a:t>
            </a:r>
            <a:endPar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endParaRP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dirty="0">
                <a:solidFill>
                  <a:srgbClr val="242D30"/>
                </a:solidFill>
                <a:latin typeface="Arial" panose="020B0604020202020204" pitchFamily="34" charset="0"/>
                <a:cs typeface="Arial" panose="020B0604020202020204" pitchFamily="34" charset="0"/>
              </a:rPr>
              <a:t>Pedro Nel</a:t>
            </a:r>
            <a:r>
              <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rPr>
              <a:t> Londoño </a:t>
            </a:r>
            <a:endParaRPr lang="en-US" dirty="0"/>
          </a:p>
        </p:txBody>
      </p:sp>
    </p:spTree>
    <p:extLst>
      <p:ext uri="{BB962C8B-B14F-4D97-AF65-F5344CB8AC3E}">
        <p14:creationId xmlns:p14="http://schemas.microsoft.com/office/powerpoint/2010/main" val="3812073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25</a:t>
            </a:fld>
            <a:endParaRPr lang="es-ES"/>
          </a:p>
        </p:txBody>
      </p:sp>
      <p:pic>
        <p:nvPicPr>
          <p:cNvPr id="32" name="Imagen 31">
            <a:extLst>
              <a:ext uri="{FF2B5EF4-FFF2-40B4-BE49-F238E27FC236}">
                <a16:creationId xmlns:a16="http://schemas.microsoft.com/office/drawing/2014/main" id="{C5FE508D-46BF-42F3-ACF3-0824244D8A0B}"/>
              </a:ext>
            </a:extLst>
          </p:cNvPr>
          <p:cNvPicPr>
            <a:picLocks noChangeAspect="1"/>
          </p:cNvPicPr>
          <p:nvPr/>
        </p:nvPicPr>
        <p:blipFill>
          <a:blip r:embed="rId3"/>
          <a:stretch>
            <a:fillRect/>
          </a:stretch>
        </p:blipFill>
        <p:spPr>
          <a:xfrm>
            <a:off x="4277001" y="1340634"/>
            <a:ext cx="3285214" cy="2019599"/>
          </a:xfrm>
          <a:prstGeom prst="rect">
            <a:avLst/>
          </a:prstGeom>
        </p:spPr>
      </p:pic>
      <p:sp>
        <p:nvSpPr>
          <p:cNvPr id="4" name="Título 3">
            <a:extLst>
              <a:ext uri="{FF2B5EF4-FFF2-40B4-BE49-F238E27FC236}">
                <a16:creationId xmlns:a16="http://schemas.microsoft.com/office/drawing/2014/main" id="{B6BE780E-0008-4E58-9B39-CF2F3E4F087E}"/>
              </a:ext>
            </a:extLst>
          </p:cNvPr>
          <p:cNvSpPr>
            <a:spLocks noGrp="1"/>
          </p:cNvSpPr>
          <p:nvPr>
            <p:ph type="title"/>
          </p:nvPr>
        </p:nvSpPr>
        <p:spPr/>
        <p:txBody>
          <a:bodyPr/>
          <a:lstStyle/>
          <a:p>
            <a:pPr algn="ctr"/>
            <a:r>
              <a:rPr lang="es-CO" dirty="0"/>
              <a:t>COMITÉ DE CONTROL SOCIAL 2021</a:t>
            </a:r>
            <a:endParaRPr lang="en-US" dirty="0"/>
          </a:p>
        </p:txBody>
      </p:sp>
      <p:sp>
        <p:nvSpPr>
          <p:cNvPr id="6" name="CuadroTexto 5">
            <a:extLst>
              <a:ext uri="{FF2B5EF4-FFF2-40B4-BE49-F238E27FC236}">
                <a16:creationId xmlns:a16="http://schemas.microsoft.com/office/drawing/2014/main" id="{560D3339-67E6-4A78-A884-3C4F8A945EFD}"/>
              </a:ext>
            </a:extLst>
          </p:cNvPr>
          <p:cNvSpPr txBox="1"/>
          <p:nvPr/>
        </p:nvSpPr>
        <p:spPr>
          <a:xfrm>
            <a:off x="2870488" y="3246578"/>
            <a:ext cx="6098240" cy="923330"/>
          </a:xfrm>
          <a:prstGeom prst="rect">
            <a:avLst/>
          </a:prstGeom>
          <a:noFill/>
        </p:spPr>
        <p:txBody>
          <a:bodyPr wrap="square">
            <a:spAutoFit/>
          </a:bodyPr>
          <a:lstStyle/>
          <a:p>
            <a:pPr marL="285750" indent="-285750" algn="ctr">
              <a:buFont typeface="Arial" panose="020B0604020202020204" pitchFamily="34" charset="0"/>
              <a:buChar char="•"/>
              <a:defRPr/>
            </a:pPr>
            <a:r>
              <a:rPr lang="es-CO" sz="1800" dirty="0">
                <a:latin typeface="Arial" panose="020B0604020202020204" pitchFamily="34" charset="0"/>
                <a:ea typeface="Arial"/>
                <a:cs typeface="Arial" panose="020B0604020202020204" pitchFamily="34" charset="0"/>
                <a:sym typeface="Arial"/>
              </a:rPr>
              <a:t>Diana Girlesa Ruiz Arango</a:t>
            </a: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rPr>
              <a:t>Piedad Serna Pineda</a:t>
            </a: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dirty="0">
                <a:solidFill>
                  <a:srgbClr val="242D30"/>
                </a:solidFill>
                <a:latin typeface="Arial" panose="020B0604020202020204" pitchFamily="34" charset="0"/>
                <a:cs typeface="Arial" panose="020B0604020202020204" pitchFamily="34" charset="0"/>
              </a:rPr>
              <a:t>Laura Rosa Andrade Correa</a:t>
            </a:r>
            <a:endParaRPr kumimoji="0" lang="es-CO" sz="1800" b="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4779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26</a:t>
            </a:fld>
            <a:endParaRPr lang="es-ES"/>
          </a:p>
        </p:txBody>
      </p:sp>
      <p:pic>
        <p:nvPicPr>
          <p:cNvPr id="32" name="Imagen 31">
            <a:extLst>
              <a:ext uri="{FF2B5EF4-FFF2-40B4-BE49-F238E27FC236}">
                <a16:creationId xmlns:a16="http://schemas.microsoft.com/office/drawing/2014/main" id="{C5FE508D-46BF-42F3-ACF3-0824244D8A0B}"/>
              </a:ext>
            </a:extLst>
          </p:cNvPr>
          <p:cNvPicPr>
            <a:picLocks noChangeAspect="1"/>
          </p:cNvPicPr>
          <p:nvPr/>
        </p:nvPicPr>
        <p:blipFill>
          <a:blip r:embed="rId3"/>
          <a:stretch>
            <a:fillRect/>
          </a:stretch>
        </p:blipFill>
        <p:spPr>
          <a:xfrm>
            <a:off x="4277001" y="1340634"/>
            <a:ext cx="3285214" cy="2019599"/>
          </a:xfrm>
          <a:prstGeom prst="rect">
            <a:avLst/>
          </a:prstGeom>
        </p:spPr>
      </p:pic>
      <p:sp>
        <p:nvSpPr>
          <p:cNvPr id="4" name="Título 3">
            <a:extLst>
              <a:ext uri="{FF2B5EF4-FFF2-40B4-BE49-F238E27FC236}">
                <a16:creationId xmlns:a16="http://schemas.microsoft.com/office/drawing/2014/main" id="{B6BE780E-0008-4E58-9B39-CF2F3E4F087E}"/>
              </a:ext>
            </a:extLst>
          </p:cNvPr>
          <p:cNvSpPr>
            <a:spLocks noGrp="1"/>
          </p:cNvSpPr>
          <p:nvPr>
            <p:ph type="title"/>
          </p:nvPr>
        </p:nvSpPr>
        <p:spPr/>
        <p:txBody>
          <a:bodyPr/>
          <a:lstStyle/>
          <a:p>
            <a:pPr algn="ctr"/>
            <a:r>
              <a:rPr lang="es-CO" dirty="0"/>
              <a:t>REVISORIA FISCAL 2021</a:t>
            </a:r>
            <a:endParaRPr lang="en-US" dirty="0"/>
          </a:p>
        </p:txBody>
      </p:sp>
      <p:sp>
        <p:nvSpPr>
          <p:cNvPr id="6" name="CuadroTexto 5">
            <a:extLst>
              <a:ext uri="{FF2B5EF4-FFF2-40B4-BE49-F238E27FC236}">
                <a16:creationId xmlns:a16="http://schemas.microsoft.com/office/drawing/2014/main" id="{560D3339-67E6-4A78-A884-3C4F8A945EFD}"/>
              </a:ext>
            </a:extLst>
          </p:cNvPr>
          <p:cNvSpPr txBox="1"/>
          <p:nvPr/>
        </p:nvSpPr>
        <p:spPr>
          <a:xfrm>
            <a:off x="2870488" y="3246578"/>
            <a:ext cx="6098240" cy="646331"/>
          </a:xfrm>
          <a:prstGeom prst="rect">
            <a:avLst/>
          </a:prstGeom>
          <a:noFill/>
        </p:spPr>
        <p:txBody>
          <a:bodyPr wrap="square">
            <a:spAutoFit/>
          </a:bodyPr>
          <a:lstStyle/>
          <a:p>
            <a:pPr marL="285750" indent="-285750" algn="ctr">
              <a:buFont typeface="Arial" panose="020B0604020202020204" pitchFamily="34" charset="0"/>
              <a:buChar char="•"/>
              <a:defRPr/>
            </a:pPr>
            <a:r>
              <a:rPr lang="pt-BR" sz="1800" dirty="0">
                <a:latin typeface="Arial" panose="020B0604020202020204" pitchFamily="34" charset="0"/>
                <a:ea typeface="Arial"/>
                <a:cs typeface="Arial" panose="020B0604020202020204" pitchFamily="34" charset="0"/>
                <a:sym typeface="Arial"/>
              </a:rPr>
              <a:t>Nelson Arboleda Mira</a:t>
            </a:r>
          </a:p>
          <a:p>
            <a:pPr algn="ctr">
              <a:defRPr/>
            </a:pPr>
            <a:r>
              <a:rPr lang="pt-BR" sz="1800" dirty="0">
                <a:latin typeface="Arial" panose="020B0604020202020204" pitchFamily="34" charset="0"/>
                <a:ea typeface="Arial"/>
                <a:cs typeface="Arial" panose="020B0604020202020204" pitchFamily="34" charset="0"/>
                <a:sym typeface="Arial"/>
              </a:rPr>
              <a:t>Contador Público TP. 174.563-T</a:t>
            </a:r>
            <a:endParaRPr kumimoji="0" lang="es-CO" sz="1800" i="0" u="none" strike="noStrike" kern="1200" cap="none" spc="0" normalizeH="0" baseline="0" noProof="0" dirty="0">
              <a:ln>
                <a:noFill/>
              </a:ln>
              <a:solidFill>
                <a:srgbClr val="242D3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20543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27</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713363" y="1428167"/>
            <a:ext cx="10765273" cy="400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4" y="391114"/>
            <a:ext cx="9678598" cy="788329"/>
          </a:xfrm>
          <a:prstGeom prst="rect">
            <a:avLst/>
          </a:prstGeom>
          <a:noFill/>
          <a:ln>
            <a:noFill/>
          </a:ln>
        </p:spPr>
        <p:txBody>
          <a:bodyPr spcFirstLastPara="1" wrap="square" lIns="91425" tIns="45700" rIns="91425" bIns="45700" anchor="t" anchorCtr="0">
            <a:noAutofit/>
          </a:bodyPr>
          <a:lstStyle/>
          <a:p>
            <a:pPr lvl="0" algn="ctr">
              <a:spcBef>
                <a:spcPts val="0"/>
              </a:spcBef>
            </a:pPr>
            <a:r>
              <a:rPr lang="es-CO" sz="2800" dirty="0">
                <a:solidFill>
                  <a:srgbClr val="000000"/>
                </a:solidFill>
                <a:latin typeface="Arial" panose="020B0604020202020204" pitchFamily="34" charset="0"/>
                <a:ea typeface="Calibri" panose="020F0502020204030204" pitchFamily="34" charset="0"/>
              </a:rPr>
              <a:t>PRESENTACION DE PLANCHA PARA LA JUNTA DIRECTIVA PERIODO 2022 A 2024</a:t>
            </a:r>
            <a:endParaRPr sz="2800" dirty="0"/>
          </a:p>
        </p:txBody>
      </p:sp>
      <p:sp>
        <p:nvSpPr>
          <p:cNvPr id="19" name="Google Shape;157;p21">
            <a:extLst>
              <a:ext uri="{FF2B5EF4-FFF2-40B4-BE49-F238E27FC236}">
                <a16:creationId xmlns:a16="http://schemas.microsoft.com/office/drawing/2014/main" id="{1B0C1E60-707C-4A18-A830-A6F27FADFCDB}"/>
              </a:ext>
            </a:extLst>
          </p:cNvPr>
          <p:cNvSpPr txBox="1"/>
          <p:nvPr/>
        </p:nvSpPr>
        <p:spPr>
          <a:xfrm>
            <a:off x="1038750" y="1712119"/>
            <a:ext cx="10114500" cy="3326454"/>
          </a:xfrm>
          <a:prstGeom prst="rect">
            <a:avLst/>
          </a:prstGeom>
          <a:noFill/>
          <a:ln>
            <a:noFill/>
          </a:ln>
        </p:spPr>
        <p:txBody>
          <a:bodyPr spcFirstLastPara="1" wrap="square" lIns="91425" tIns="45700" rIns="91425" bIns="45700" anchor="t" anchorCtr="0">
            <a:noAutofit/>
          </a:bodyPr>
          <a:lstStyle/>
          <a:p>
            <a:pPr lvl="0" algn="just"/>
            <a:r>
              <a:rPr lang="es-CO" sz="2000" dirty="0">
                <a:solidFill>
                  <a:schemeClr val="dk1"/>
                </a:solidFill>
                <a:latin typeface="Arial"/>
                <a:ea typeface="Arial"/>
                <a:cs typeface="Arial"/>
                <a:sym typeface="Arial"/>
              </a:rPr>
              <a:t>la Gerencia proponen a continuación las siguiente plancha para conformar la junta directiva para el periodo 2022 al 2024.</a:t>
            </a:r>
          </a:p>
          <a:p>
            <a:pPr lvl="0" algn="just"/>
            <a:endParaRPr lang="es-CO" sz="2000" dirty="0">
              <a:solidFill>
                <a:schemeClr val="dk1"/>
              </a:solidFill>
              <a:latin typeface="Arial"/>
              <a:ea typeface="Arial"/>
              <a:cs typeface="Arial"/>
              <a:sym typeface="Arial"/>
            </a:endParaRPr>
          </a:p>
          <a:p>
            <a:pPr lvl="0" algn="just"/>
            <a:r>
              <a:rPr lang="es-CO" sz="2000" dirty="0">
                <a:solidFill>
                  <a:schemeClr val="dk1"/>
                </a:solidFill>
                <a:latin typeface="Arial"/>
                <a:ea typeface="Arial"/>
                <a:cs typeface="Arial"/>
                <a:sym typeface="Arial"/>
              </a:rPr>
              <a:t>Dicha plancha esta conformada por asociados hábiles al 31 de enero del 2022, los cuales cumplen con el perfil para ser miembro de junta descrito en el marco estatutario de FEINA.</a:t>
            </a:r>
          </a:p>
          <a:p>
            <a:pPr lvl="0" algn="just"/>
            <a:endParaRPr lang="es-CO" sz="2000" dirty="0">
              <a:solidFill>
                <a:schemeClr val="dk1"/>
              </a:solidFill>
              <a:latin typeface="Arial"/>
              <a:ea typeface="Arial"/>
              <a:cs typeface="Arial"/>
              <a:sym typeface="Arial"/>
            </a:endParaRPr>
          </a:p>
          <a:p>
            <a:pPr lvl="0" algn="just"/>
            <a:endParaRPr lang="es-MX" sz="2000" dirty="0">
              <a:solidFill>
                <a:schemeClr val="dk1"/>
              </a:solidFill>
              <a:latin typeface="Arial"/>
              <a:cs typeface="Arial"/>
              <a:sym typeface="Arial"/>
            </a:endParaRPr>
          </a:p>
          <a:p>
            <a:pPr lvl="0" algn="just"/>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Por favor ingresar chat donde esta el link para la votación</a:t>
            </a:r>
            <a:endParaRPr sz="2400" dirty="0"/>
          </a:p>
        </p:txBody>
      </p:sp>
    </p:spTree>
    <p:extLst>
      <p:ext uri="{BB962C8B-B14F-4D97-AF65-F5344CB8AC3E}">
        <p14:creationId xmlns:p14="http://schemas.microsoft.com/office/powerpoint/2010/main" val="1562910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28</a:t>
            </a:fld>
            <a:endParaRPr lang="es-ES"/>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5" y="391114"/>
            <a:ext cx="7845246" cy="75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dirty="0">
                <a:latin typeface="Arial Narrow"/>
                <a:sym typeface="Arial Narrow"/>
              </a:rPr>
              <a:t>Organismos de dirección y control 2022</a:t>
            </a:r>
            <a:endParaRPr lang="es-CO" dirty="0"/>
          </a:p>
        </p:txBody>
      </p:sp>
      <p:sp>
        <p:nvSpPr>
          <p:cNvPr id="5" name="Google Shape;136;p19">
            <a:extLst>
              <a:ext uri="{FF2B5EF4-FFF2-40B4-BE49-F238E27FC236}">
                <a16:creationId xmlns:a16="http://schemas.microsoft.com/office/drawing/2014/main" id="{73C8D0F2-F72B-4EC2-99DA-0452EDCD8D68}"/>
              </a:ext>
            </a:extLst>
          </p:cNvPr>
          <p:cNvSpPr/>
          <p:nvPr/>
        </p:nvSpPr>
        <p:spPr>
          <a:xfrm>
            <a:off x="371475" y="2862621"/>
            <a:ext cx="3699799" cy="2491992"/>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pPr>
            <a:r>
              <a:rPr lang="es-CO" sz="1800" b="1" dirty="0">
                <a:latin typeface="Arial" panose="020B0604020202020204" pitchFamily="34" charset="0"/>
                <a:ea typeface="Arial"/>
                <a:cs typeface="Arial" panose="020B0604020202020204" pitchFamily="34" charset="0"/>
                <a:sym typeface="Arial"/>
              </a:rPr>
              <a:t>              Principales</a:t>
            </a:r>
          </a:p>
          <a:p>
            <a:pPr marL="285750" marR="0" lvl="0" indent="-285750" algn="l" rtl="0">
              <a:spcBef>
                <a:spcPts val="0"/>
              </a:spcBef>
              <a:spcAft>
                <a:spcPts val="0"/>
              </a:spcAft>
              <a:buFont typeface="Arial" panose="020B0604020202020204" pitchFamily="34" charset="0"/>
              <a:buChar char="•"/>
            </a:pPr>
            <a:r>
              <a:rPr lang="es-CO" sz="1800" dirty="0">
                <a:latin typeface="Arial" panose="020B0604020202020204" pitchFamily="34" charset="0"/>
                <a:cs typeface="Arial" panose="020B0604020202020204" pitchFamily="34" charset="0"/>
              </a:rPr>
              <a:t>C</a:t>
            </a:r>
            <a:r>
              <a:rPr lang="es-CO" sz="1800" dirty="0">
                <a:latin typeface="Arial" panose="020B0604020202020204" pitchFamily="34" charset="0"/>
                <a:ea typeface="Arial"/>
                <a:cs typeface="Arial" panose="020B0604020202020204" pitchFamily="34" charset="0"/>
                <a:sym typeface="Arial"/>
              </a:rPr>
              <a:t>atalina Mejía Arrulla</a:t>
            </a:r>
            <a:endParaRPr dirty="0">
              <a:latin typeface="Arial" panose="020B0604020202020204" pitchFamily="34" charset="0"/>
              <a:cs typeface="Arial" panose="020B0604020202020204" pitchFamily="34" charset="0"/>
            </a:endParaRPr>
          </a:p>
          <a:p>
            <a:pPr marL="285750" marR="0" lvl="0" indent="-285750" algn="l" rtl="0">
              <a:spcBef>
                <a:spcPts val="0"/>
              </a:spcBef>
              <a:spcAft>
                <a:spcPts val="0"/>
              </a:spcAft>
              <a:buFont typeface="Arial" panose="020B0604020202020204" pitchFamily="34" charset="0"/>
              <a:buChar char="•"/>
            </a:pPr>
            <a:r>
              <a:rPr lang="es-CO" sz="1800" dirty="0">
                <a:latin typeface="Arial" panose="020B0604020202020204" pitchFamily="34" charset="0"/>
                <a:ea typeface="Arial"/>
                <a:cs typeface="Arial" panose="020B0604020202020204" pitchFamily="34" charset="0"/>
                <a:sym typeface="Arial"/>
              </a:rPr>
              <a:t>Álvaro Cadavid Ramírez</a:t>
            </a:r>
          </a:p>
          <a:p>
            <a:pPr marL="285750" marR="0" lvl="0" indent="-285750" algn="l" rtl="0">
              <a:spcBef>
                <a:spcPts val="0"/>
              </a:spcBef>
              <a:spcAft>
                <a:spcPts val="0"/>
              </a:spcAft>
              <a:buFont typeface="Arial" panose="020B0604020202020204" pitchFamily="34" charset="0"/>
              <a:buChar char="•"/>
            </a:pPr>
            <a:r>
              <a:rPr lang="es-CO" sz="1800" dirty="0">
                <a:latin typeface="Arial" panose="020B0604020202020204" pitchFamily="34" charset="0"/>
                <a:cs typeface="Arial" panose="020B0604020202020204" pitchFamily="34" charset="0"/>
              </a:rPr>
              <a:t>Laura Arango Bedoya</a:t>
            </a:r>
          </a:p>
          <a:p>
            <a:pPr marL="285750" indent="-285750">
              <a:buFont typeface="Arial" panose="020B0604020202020204" pitchFamily="34" charset="0"/>
              <a:buChar char="•"/>
            </a:pPr>
            <a:r>
              <a:rPr lang="es-CO" sz="1800" dirty="0">
                <a:latin typeface="Arial" panose="020B0604020202020204" pitchFamily="34" charset="0"/>
                <a:ea typeface="Arial"/>
                <a:cs typeface="Arial" panose="020B0604020202020204" pitchFamily="34" charset="0"/>
                <a:sym typeface="Arial"/>
              </a:rPr>
              <a:t>Julián David Monsalve Montoya</a:t>
            </a:r>
            <a:endParaRPr lang="es-CO" dirty="0">
              <a:latin typeface="Arial" panose="020B0604020202020204" pitchFamily="34" charset="0"/>
              <a:cs typeface="Arial" panose="020B0604020202020204" pitchFamily="34" charset="0"/>
            </a:endParaRPr>
          </a:p>
          <a:p>
            <a:pPr marL="285750" marR="0" lvl="0" indent="-285750" algn="l" rtl="0">
              <a:spcBef>
                <a:spcPts val="0"/>
              </a:spcBef>
              <a:spcAft>
                <a:spcPts val="0"/>
              </a:spcAft>
              <a:buFont typeface="Arial" panose="020B0604020202020204" pitchFamily="34" charset="0"/>
              <a:buChar char="•"/>
            </a:pPr>
            <a:r>
              <a:rPr lang="es-CO" dirty="0">
                <a:latin typeface="Arial" panose="020B0604020202020204" pitchFamily="34" charset="0"/>
                <a:cs typeface="Arial" panose="020B0604020202020204" pitchFamily="34" charset="0"/>
              </a:rPr>
              <a:t>Joanni Londoño Álzate</a:t>
            </a:r>
            <a:endParaRPr dirty="0">
              <a:latin typeface="Arial" panose="020B0604020202020204" pitchFamily="34" charset="0"/>
              <a:cs typeface="Arial" panose="020B0604020202020204" pitchFamily="34" charset="0"/>
            </a:endParaRPr>
          </a:p>
        </p:txBody>
      </p:sp>
      <p:sp>
        <p:nvSpPr>
          <p:cNvPr id="13" name="Google Shape;138;p19">
            <a:extLst>
              <a:ext uri="{FF2B5EF4-FFF2-40B4-BE49-F238E27FC236}">
                <a16:creationId xmlns:a16="http://schemas.microsoft.com/office/drawing/2014/main" id="{5C1B3EB1-1CBC-44F7-9D62-68F95CFC84C3}"/>
              </a:ext>
            </a:extLst>
          </p:cNvPr>
          <p:cNvSpPr/>
          <p:nvPr/>
        </p:nvSpPr>
        <p:spPr>
          <a:xfrm>
            <a:off x="4448964" y="1392057"/>
            <a:ext cx="2784267" cy="1055020"/>
          </a:xfrm>
          <a:prstGeom prst="rect">
            <a:avLst/>
          </a:prstGeom>
          <a:solidFill>
            <a:schemeClr val="bg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3500" b="1" dirty="0">
                <a:solidFill>
                  <a:schemeClr val="tx2"/>
                </a:solidFill>
                <a:latin typeface="Arial Narrow"/>
                <a:sym typeface="Arial Narrow"/>
              </a:rPr>
              <a:t>JUNTA DIRECTIVA</a:t>
            </a:r>
            <a:endParaRPr sz="3500" b="1" dirty="0">
              <a:solidFill>
                <a:schemeClr val="tx2"/>
              </a:solidFill>
            </a:endParaRPr>
          </a:p>
        </p:txBody>
      </p:sp>
      <p:sp>
        <p:nvSpPr>
          <p:cNvPr id="17" name="Google Shape;136;p19">
            <a:extLst>
              <a:ext uri="{FF2B5EF4-FFF2-40B4-BE49-F238E27FC236}">
                <a16:creationId xmlns:a16="http://schemas.microsoft.com/office/drawing/2014/main" id="{5FE25DA5-20DA-45BB-880D-D900A69AD0D5}"/>
              </a:ext>
            </a:extLst>
          </p:cNvPr>
          <p:cNvSpPr/>
          <p:nvPr/>
        </p:nvSpPr>
        <p:spPr>
          <a:xfrm>
            <a:off x="8311522" y="2862620"/>
            <a:ext cx="3699798" cy="1884191"/>
          </a:xfrm>
          <a:prstGeom prst="rect">
            <a:avLst/>
          </a:prstGeom>
          <a:noFill/>
          <a:ln>
            <a:noFill/>
          </a:ln>
        </p:spPr>
        <p:txBody>
          <a:bodyPr spcFirstLastPara="1" wrap="square" lIns="91425" tIns="45700" rIns="91425" bIns="45700" anchor="t" anchorCtr="0">
            <a:noAutofit/>
          </a:bodyPr>
          <a:lstStyle/>
          <a:p>
            <a:pPr algn="ctr"/>
            <a:r>
              <a:rPr lang="es-CO" b="1" dirty="0">
                <a:latin typeface="Arial" panose="020B0604020202020204" pitchFamily="34" charset="0"/>
                <a:cs typeface="Arial" panose="020B0604020202020204" pitchFamily="34" charset="0"/>
                <a:sym typeface="Arial"/>
              </a:rPr>
              <a:t>Suplentes</a:t>
            </a:r>
          </a:p>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Brayan Steway Jimenez Restrepo</a:t>
            </a:r>
          </a:p>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Maria Lucelly Araujo Vargas</a:t>
            </a:r>
            <a:r>
              <a:rPr lang="en-US" dirty="0"/>
              <a:t> </a:t>
            </a:r>
            <a:endParaRPr lang="en-US"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Gloria Ines Choco Fory</a:t>
            </a:r>
            <a:r>
              <a:rPr lang="en-US" dirty="0"/>
              <a:t> </a:t>
            </a:r>
          </a:p>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Juan Carlos Suaza Bedoya</a:t>
            </a:r>
          </a:p>
          <a:p>
            <a:pPr marL="285750" indent="-285750">
              <a:buFont typeface="Arial" panose="020B0604020202020204" pitchFamily="34" charset="0"/>
              <a:buChar char="•"/>
            </a:pPr>
            <a:r>
              <a:rPr lang="en-US" dirty="0">
                <a:solidFill>
                  <a:srgbClr val="000000"/>
                </a:solidFill>
                <a:latin typeface="Calibri" panose="020F0502020204030204" pitchFamily="34" charset="0"/>
              </a:rPr>
              <a:t> Susana  Correa Arango</a:t>
            </a:r>
            <a:endParaRPr lang="en-US" dirty="0"/>
          </a:p>
        </p:txBody>
      </p:sp>
    </p:spTree>
    <p:extLst>
      <p:ext uri="{BB962C8B-B14F-4D97-AF65-F5344CB8AC3E}">
        <p14:creationId xmlns:p14="http://schemas.microsoft.com/office/powerpoint/2010/main" val="1339489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29</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713363" y="1428167"/>
            <a:ext cx="10765273" cy="400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4" y="391114"/>
            <a:ext cx="9678598" cy="788329"/>
          </a:xfrm>
          <a:prstGeom prst="rect">
            <a:avLst/>
          </a:prstGeom>
          <a:noFill/>
          <a:ln>
            <a:noFill/>
          </a:ln>
        </p:spPr>
        <p:txBody>
          <a:bodyPr spcFirstLastPara="1" wrap="square" lIns="91425" tIns="45700" rIns="91425" bIns="45700" anchor="t" anchorCtr="0">
            <a:noAutofit/>
          </a:bodyPr>
          <a:lstStyle/>
          <a:p>
            <a:pPr lvl="0" algn="ctr">
              <a:spcBef>
                <a:spcPts val="0"/>
              </a:spcBef>
            </a:pPr>
            <a:r>
              <a:rPr lang="es-CO" sz="2800" dirty="0">
                <a:solidFill>
                  <a:srgbClr val="000000"/>
                </a:solidFill>
                <a:latin typeface="Arial" panose="020B0604020202020204" pitchFamily="34" charset="0"/>
                <a:ea typeface="Calibri" panose="020F0502020204030204" pitchFamily="34" charset="0"/>
              </a:rPr>
              <a:t>PRESENTACION DE PLANCHA PARA COMITÉ DE CONTROL SOCIAL PERIODO 2022 A 2024</a:t>
            </a:r>
            <a:endParaRPr sz="2800" dirty="0"/>
          </a:p>
        </p:txBody>
      </p:sp>
      <p:sp>
        <p:nvSpPr>
          <p:cNvPr id="19" name="Google Shape;157;p21">
            <a:extLst>
              <a:ext uri="{FF2B5EF4-FFF2-40B4-BE49-F238E27FC236}">
                <a16:creationId xmlns:a16="http://schemas.microsoft.com/office/drawing/2014/main" id="{1B0C1E60-707C-4A18-A830-A6F27FADFCDB}"/>
              </a:ext>
            </a:extLst>
          </p:cNvPr>
          <p:cNvSpPr txBox="1"/>
          <p:nvPr/>
        </p:nvSpPr>
        <p:spPr>
          <a:xfrm>
            <a:off x="1038750" y="1712119"/>
            <a:ext cx="10114500" cy="3326454"/>
          </a:xfrm>
          <a:prstGeom prst="rect">
            <a:avLst/>
          </a:prstGeom>
          <a:noFill/>
          <a:ln>
            <a:noFill/>
          </a:ln>
        </p:spPr>
        <p:txBody>
          <a:bodyPr spcFirstLastPara="1" wrap="square" lIns="91425" tIns="45700" rIns="91425" bIns="45700" anchor="t" anchorCtr="0">
            <a:noAutofit/>
          </a:bodyPr>
          <a:lstStyle/>
          <a:p>
            <a:pPr lvl="0" algn="just"/>
            <a:r>
              <a:rPr lang="es-CO" sz="2000" dirty="0">
                <a:solidFill>
                  <a:schemeClr val="dk1"/>
                </a:solidFill>
                <a:latin typeface="Arial"/>
                <a:ea typeface="Arial"/>
                <a:cs typeface="Arial"/>
                <a:sym typeface="Arial"/>
              </a:rPr>
              <a:t>la Gerencia proponen a continuación las siguiente plancha para conformar el comité de control social el periodo 2022 al 2024.</a:t>
            </a:r>
          </a:p>
          <a:p>
            <a:pPr lvl="0" algn="just"/>
            <a:endParaRPr lang="es-CO" sz="2000" dirty="0">
              <a:solidFill>
                <a:schemeClr val="dk1"/>
              </a:solidFill>
              <a:latin typeface="Arial"/>
              <a:ea typeface="Arial"/>
              <a:cs typeface="Arial"/>
              <a:sym typeface="Arial"/>
            </a:endParaRPr>
          </a:p>
          <a:p>
            <a:pPr lvl="0" algn="just"/>
            <a:r>
              <a:rPr lang="es-CO" sz="2000" dirty="0">
                <a:solidFill>
                  <a:schemeClr val="dk1"/>
                </a:solidFill>
                <a:latin typeface="Arial"/>
                <a:ea typeface="Arial"/>
                <a:cs typeface="Arial"/>
                <a:sym typeface="Arial"/>
              </a:rPr>
              <a:t>Dicha plancha esta conformada por asociados hábiles al 31 de enero del 2022, los cuales cumplen con el perfil para ser miembro de control social descrito en el marco estatutario de FEINA.</a:t>
            </a:r>
          </a:p>
          <a:p>
            <a:pPr lvl="0" algn="just"/>
            <a:endParaRPr lang="es-CO" sz="2000" dirty="0">
              <a:solidFill>
                <a:schemeClr val="dk1"/>
              </a:solidFill>
              <a:latin typeface="Arial"/>
              <a:ea typeface="Arial"/>
              <a:cs typeface="Arial"/>
              <a:sym typeface="Arial"/>
            </a:endParaRPr>
          </a:p>
          <a:p>
            <a:pPr lvl="0" algn="just"/>
            <a:endParaRPr lang="es-MX" sz="2000" dirty="0">
              <a:solidFill>
                <a:schemeClr val="dk1"/>
              </a:solidFill>
              <a:latin typeface="Arial"/>
              <a:cs typeface="Arial"/>
              <a:sym typeface="Arial"/>
            </a:endParaRPr>
          </a:p>
          <a:p>
            <a:pPr lvl="0" algn="just"/>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Por favor ingresar chat donde esta el link para la votación</a:t>
            </a:r>
            <a:endParaRPr sz="2400" dirty="0"/>
          </a:p>
        </p:txBody>
      </p:sp>
    </p:spTree>
    <p:extLst>
      <p:ext uri="{BB962C8B-B14F-4D97-AF65-F5344CB8AC3E}">
        <p14:creationId xmlns:p14="http://schemas.microsoft.com/office/powerpoint/2010/main" val="333246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151932C-7145-4FBD-B81D-9ADC42401B87}"/>
              </a:ext>
            </a:extLst>
          </p:cNvPr>
          <p:cNvSpPr>
            <a:spLocks noGrp="1"/>
          </p:cNvSpPr>
          <p:nvPr>
            <p:ph type="title"/>
          </p:nvPr>
        </p:nvSpPr>
        <p:spPr>
          <a:xfrm>
            <a:off x="371475" y="273194"/>
            <a:ext cx="11520487" cy="758824"/>
          </a:xfrm>
        </p:spPr>
        <p:txBody>
          <a:bodyPr rtlCol="0"/>
          <a:lstStyle/>
          <a:p>
            <a:pPr rtl="0"/>
            <a:r>
              <a:rPr lang="es-CO" sz="3600" b="1" dirty="0">
                <a:latin typeface="Arial Narrow"/>
                <a:ea typeface="Arial Narrow"/>
                <a:cs typeface="Arial Narrow"/>
                <a:sym typeface="Arial Narrow"/>
              </a:rPr>
              <a:t>Orden del día</a:t>
            </a:r>
            <a:endParaRPr lang="es-ES" dirty="0"/>
          </a:p>
        </p:txBody>
      </p:sp>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3</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335756" y="1368598"/>
            <a:ext cx="11520487"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Google Shape;103;p15">
            <a:extLst>
              <a:ext uri="{FF2B5EF4-FFF2-40B4-BE49-F238E27FC236}">
                <a16:creationId xmlns:a16="http://schemas.microsoft.com/office/drawing/2014/main" id="{323158DC-710B-4C82-8977-898D11F4B224}"/>
              </a:ext>
            </a:extLst>
          </p:cNvPr>
          <p:cNvSpPr txBox="1">
            <a:spLocks/>
          </p:cNvSpPr>
          <p:nvPr/>
        </p:nvSpPr>
        <p:spPr>
          <a:xfrm>
            <a:off x="597918" y="1336538"/>
            <a:ext cx="10679682" cy="4566581"/>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70"/>
              </a:spcAft>
            </a:pPr>
            <a:r>
              <a:rPr lang="es-CO" sz="2000" dirty="0">
                <a:solidFill>
                  <a:srgbClr val="000000"/>
                </a:solidFill>
                <a:latin typeface="Arial" panose="020B0604020202020204" pitchFamily="34" charset="0"/>
                <a:ea typeface="Calibri" panose="020F0502020204030204" pitchFamily="34" charset="0"/>
              </a:rPr>
              <a:t>1. Verificación del Quórum.</a:t>
            </a:r>
          </a:p>
          <a:p>
            <a:pPr>
              <a:spcAft>
                <a:spcPts val="70"/>
              </a:spcAft>
            </a:pPr>
            <a:r>
              <a:rPr lang="es-CO" sz="2000" dirty="0">
                <a:solidFill>
                  <a:srgbClr val="000000"/>
                </a:solidFill>
                <a:latin typeface="Arial" panose="020B0604020202020204" pitchFamily="34" charset="0"/>
                <a:ea typeface="Calibri" panose="020F0502020204030204" pitchFamily="34" charset="0"/>
              </a:rPr>
              <a:t>2. Himno Nacional de la Republica de Colombia.</a:t>
            </a:r>
          </a:p>
          <a:p>
            <a:pPr>
              <a:spcAft>
                <a:spcPts val="70"/>
              </a:spcAft>
            </a:pPr>
            <a:r>
              <a:rPr lang="es-MX" sz="2000" dirty="0">
                <a:solidFill>
                  <a:srgbClr val="000000"/>
                </a:solidFill>
                <a:latin typeface="Arial" panose="020B0604020202020204" pitchFamily="34" charset="0"/>
                <a:ea typeface="Calibri" panose="020F0502020204030204" pitchFamily="34" charset="0"/>
              </a:rPr>
              <a:t>3. Himno de Solidaridad </a:t>
            </a:r>
            <a:r>
              <a:rPr lang="es-MX" sz="2000" dirty="0" err="1">
                <a:solidFill>
                  <a:srgbClr val="000000"/>
                </a:solidFill>
                <a:latin typeface="Arial" panose="020B0604020202020204" pitchFamily="34" charset="0"/>
                <a:ea typeface="Calibri" panose="020F0502020204030204" pitchFamily="34" charset="0"/>
              </a:rPr>
              <a:t>Analfe</a:t>
            </a:r>
            <a:r>
              <a:rPr lang="es-MX" sz="2000" dirty="0">
                <a:solidFill>
                  <a:srgbClr val="000000"/>
                </a:solidFill>
                <a:latin typeface="Arial" panose="020B0604020202020204" pitchFamily="34" charset="0"/>
                <a:ea typeface="Calibri" panose="020F0502020204030204" pitchFamily="34" charset="0"/>
              </a:rPr>
              <a:t>.</a:t>
            </a:r>
            <a:endParaRPr lang="es-CO" sz="2000" dirty="0">
              <a:solidFill>
                <a:srgbClr val="000000"/>
              </a:solidFill>
              <a:latin typeface="Arial" panose="020B0604020202020204" pitchFamily="34" charset="0"/>
              <a:ea typeface="Calibri" panose="020F0502020204030204" pitchFamily="34" charset="0"/>
            </a:endParaRPr>
          </a:p>
          <a:p>
            <a:pPr>
              <a:spcAft>
                <a:spcPts val="70"/>
              </a:spcAft>
            </a:pPr>
            <a:r>
              <a:rPr lang="es-CO" sz="2000" dirty="0">
                <a:solidFill>
                  <a:srgbClr val="000000"/>
                </a:solidFill>
                <a:latin typeface="Arial" panose="020B0604020202020204" pitchFamily="34" charset="0"/>
                <a:ea typeface="Calibri" panose="020F0502020204030204" pitchFamily="34" charset="0"/>
              </a:rPr>
              <a:t>4. Aprobación del orden del día.</a:t>
            </a:r>
          </a:p>
          <a:p>
            <a:pPr>
              <a:spcAft>
                <a:spcPts val="70"/>
              </a:spcAft>
            </a:pPr>
            <a:r>
              <a:rPr lang="es-CO" sz="2000" dirty="0">
                <a:solidFill>
                  <a:srgbClr val="000000"/>
                </a:solidFill>
                <a:latin typeface="Arial" panose="020B0604020202020204" pitchFamily="34" charset="0"/>
                <a:ea typeface="Calibri" panose="020F0502020204030204" pitchFamily="34" charset="0"/>
              </a:rPr>
              <a:t>5. Instalación de la Asamblea, Sr. Álvaro Cadavid, Presidente Junta Directiva. </a:t>
            </a:r>
          </a:p>
          <a:p>
            <a:pPr>
              <a:spcAft>
                <a:spcPts val="70"/>
              </a:spcAft>
            </a:pPr>
            <a:r>
              <a:rPr lang="es-CO" sz="2000" dirty="0">
                <a:solidFill>
                  <a:srgbClr val="000000"/>
                </a:solidFill>
                <a:latin typeface="Arial" panose="020B0604020202020204" pitchFamily="34" charset="0"/>
                <a:ea typeface="Calibri" panose="020F0502020204030204" pitchFamily="34" charset="0"/>
              </a:rPr>
              <a:t>6. Elección de Presidente, Vicepresidente y Secretario de la Asamblea  General. </a:t>
            </a:r>
          </a:p>
          <a:p>
            <a:pPr>
              <a:spcAft>
                <a:spcPts val="70"/>
              </a:spcAft>
            </a:pPr>
            <a:r>
              <a:rPr lang="es-CO" sz="2000" dirty="0">
                <a:solidFill>
                  <a:srgbClr val="000000"/>
                </a:solidFill>
                <a:latin typeface="Arial" panose="020B0604020202020204" pitchFamily="34" charset="0"/>
                <a:ea typeface="Calibri" panose="020F0502020204030204" pitchFamily="34" charset="0"/>
              </a:rPr>
              <a:t>7</a:t>
            </a:r>
            <a:r>
              <a:rPr lang="es-CO" sz="2000" b="1" dirty="0">
                <a:solidFill>
                  <a:srgbClr val="000000"/>
                </a:solidFill>
                <a:latin typeface="Arial" panose="020B0604020202020204" pitchFamily="34" charset="0"/>
                <a:ea typeface="Calibri" panose="020F0502020204030204" pitchFamily="34" charset="0"/>
              </a:rPr>
              <a:t>. </a:t>
            </a:r>
            <a:r>
              <a:rPr lang="es-CO" sz="2000" dirty="0">
                <a:solidFill>
                  <a:srgbClr val="000000"/>
                </a:solidFill>
                <a:latin typeface="Arial" panose="020B0604020202020204" pitchFamily="34" charset="0"/>
                <a:ea typeface="Calibri" panose="020F0502020204030204" pitchFamily="34" charset="0"/>
              </a:rPr>
              <a:t>Lectura y Aprobación del Reglamento de la Asamblea General. </a:t>
            </a:r>
          </a:p>
          <a:p>
            <a:pPr>
              <a:spcAft>
                <a:spcPts val="0"/>
              </a:spcAft>
            </a:pPr>
            <a:r>
              <a:rPr lang="es-CO" sz="2000" dirty="0">
                <a:solidFill>
                  <a:srgbClr val="000000"/>
                </a:solidFill>
                <a:latin typeface="Arial" panose="020B0604020202020204" pitchFamily="34" charset="0"/>
                <a:ea typeface="Calibri" panose="020F0502020204030204" pitchFamily="34" charset="0"/>
              </a:rPr>
              <a:t>8. Designación de comisiones.</a:t>
            </a:r>
          </a:p>
          <a:p>
            <a:pPr>
              <a:spcAft>
                <a:spcPts val="0"/>
              </a:spcAft>
            </a:pPr>
            <a:r>
              <a:rPr lang="es-CO" sz="2000" dirty="0">
                <a:solidFill>
                  <a:srgbClr val="000000"/>
                </a:solidFill>
                <a:latin typeface="Arial" panose="020B0604020202020204" pitchFamily="34" charset="0"/>
                <a:ea typeface="Calibri" panose="020F0502020204030204" pitchFamily="34" charset="0"/>
              </a:rPr>
              <a:t>8.1. De revisión y aprobación del acta.</a:t>
            </a:r>
          </a:p>
          <a:p>
            <a:pPr>
              <a:spcAft>
                <a:spcPts val="0"/>
              </a:spcAft>
            </a:pPr>
            <a:r>
              <a:rPr lang="es-CO" sz="2000" dirty="0">
                <a:solidFill>
                  <a:srgbClr val="000000"/>
                </a:solidFill>
                <a:latin typeface="Arial" panose="020B0604020202020204" pitchFamily="34" charset="0"/>
                <a:ea typeface="Calibri" panose="020F0502020204030204" pitchFamily="34" charset="0"/>
              </a:rPr>
              <a:t>8.2. De proposiciones y recomendaciones.</a:t>
            </a:r>
          </a:p>
          <a:p>
            <a:pPr marL="0" indent="0" algn="just">
              <a:buClr>
                <a:schemeClr val="dk1"/>
              </a:buClr>
              <a:buSzPts val="1800"/>
              <a:buNone/>
            </a:pPr>
            <a:r>
              <a:rPr lang="es-ES" dirty="0">
                <a:solidFill>
                  <a:schemeClr val="tx1"/>
                </a:solidFill>
                <a:latin typeface="Arial"/>
                <a:ea typeface="Arial"/>
                <a:cs typeface="Arial"/>
                <a:sym typeface="Arial"/>
              </a:rPr>
              <a:t>.</a:t>
            </a:r>
          </a:p>
          <a:p>
            <a:pPr indent="-114300" algn="just">
              <a:buClr>
                <a:schemeClr val="dk1"/>
              </a:buClr>
              <a:buSzPts val="1800"/>
              <a:buFont typeface="Arial" panose="020B0604020202020204" pitchFamily="34" charset="0"/>
              <a:buNone/>
            </a:pPr>
            <a:endParaRPr lang="es-ES" dirty="0">
              <a:solidFill>
                <a:schemeClr val="tx1"/>
              </a:solidFill>
              <a:latin typeface="Arial"/>
              <a:ea typeface="Arial"/>
              <a:cs typeface="Arial"/>
              <a:sym typeface="Arial"/>
            </a:endParaRPr>
          </a:p>
          <a:p>
            <a:pPr indent="-114300" algn="just">
              <a:buClr>
                <a:schemeClr val="dk1"/>
              </a:buClr>
              <a:buSzPts val="1800"/>
              <a:buFont typeface="Arial" panose="020B0604020202020204" pitchFamily="34" charset="0"/>
              <a:buNone/>
            </a:pPr>
            <a:endParaRPr lang="es-ES" dirty="0">
              <a:solidFill>
                <a:schemeClr val="tx1"/>
              </a:solidFill>
              <a:latin typeface="Arial"/>
              <a:ea typeface="Arial"/>
              <a:cs typeface="Arial"/>
              <a:sym typeface="Arial"/>
            </a:endParaRPr>
          </a:p>
        </p:txBody>
      </p:sp>
      <p:pic>
        <p:nvPicPr>
          <p:cNvPr id="14" name="Google Shape;121;p17">
            <a:extLst>
              <a:ext uri="{FF2B5EF4-FFF2-40B4-BE49-F238E27FC236}">
                <a16:creationId xmlns:a16="http://schemas.microsoft.com/office/drawing/2014/main" id="{23FD2639-1675-4C4A-AFEC-042FC01DB073}"/>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Tree>
    <p:extLst>
      <p:ext uri="{BB962C8B-B14F-4D97-AF65-F5344CB8AC3E}">
        <p14:creationId xmlns:p14="http://schemas.microsoft.com/office/powerpoint/2010/main" val="3242389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30</a:t>
            </a:fld>
            <a:endParaRPr lang="es-ES"/>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5" y="391114"/>
            <a:ext cx="7845246" cy="75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dirty="0">
                <a:latin typeface="Arial Narrow"/>
                <a:sym typeface="Arial Narrow"/>
              </a:rPr>
              <a:t>Organismos de dirección y control 2022</a:t>
            </a:r>
            <a:endParaRPr lang="es-CO" dirty="0"/>
          </a:p>
        </p:txBody>
      </p:sp>
      <p:sp>
        <p:nvSpPr>
          <p:cNvPr id="5" name="Google Shape;136;p19">
            <a:extLst>
              <a:ext uri="{FF2B5EF4-FFF2-40B4-BE49-F238E27FC236}">
                <a16:creationId xmlns:a16="http://schemas.microsoft.com/office/drawing/2014/main" id="{73C8D0F2-F72B-4EC2-99DA-0452EDCD8D68}"/>
              </a:ext>
            </a:extLst>
          </p:cNvPr>
          <p:cNvSpPr/>
          <p:nvPr/>
        </p:nvSpPr>
        <p:spPr>
          <a:xfrm>
            <a:off x="594299" y="2834124"/>
            <a:ext cx="3699799" cy="2491992"/>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pPr>
            <a:r>
              <a:rPr lang="es-CO" sz="1800" b="1" dirty="0">
                <a:latin typeface="Arial" panose="020B0604020202020204" pitchFamily="34" charset="0"/>
                <a:ea typeface="Arial"/>
                <a:cs typeface="Arial" panose="020B0604020202020204" pitchFamily="34" charset="0"/>
                <a:sym typeface="Arial"/>
              </a:rPr>
              <a:t>              Principales</a:t>
            </a:r>
          </a:p>
          <a:p>
            <a:pPr marL="285750" marR="0" lvl="0" indent="-285750" algn="l" rtl="0">
              <a:spcBef>
                <a:spcPts val="0"/>
              </a:spcBef>
              <a:spcAft>
                <a:spcPts val="0"/>
              </a:spcAft>
              <a:buFont typeface="Arial" panose="020B0604020202020204" pitchFamily="34" charset="0"/>
              <a:buChar char="•"/>
            </a:pPr>
            <a:r>
              <a:rPr lang="es-CO" sz="1800" dirty="0">
                <a:latin typeface="Arial" panose="020B0604020202020204" pitchFamily="34" charset="0"/>
                <a:ea typeface="Arial"/>
                <a:cs typeface="Arial" panose="020B0604020202020204" pitchFamily="34" charset="0"/>
                <a:sym typeface="Arial"/>
              </a:rPr>
              <a:t>Diana Girlesa Ruiz Arango</a:t>
            </a:r>
          </a:p>
          <a:p>
            <a:pPr marL="285750" marR="0" lvl="0" indent="-285750" algn="l" rtl="0">
              <a:spcBef>
                <a:spcPts val="0"/>
              </a:spcBef>
              <a:spcAft>
                <a:spcPts val="0"/>
              </a:spcAft>
              <a:buFont typeface="Arial" panose="020B0604020202020204" pitchFamily="34" charset="0"/>
              <a:buChar char="•"/>
            </a:pPr>
            <a:r>
              <a:rPr lang="es-CO" sz="1800" dirty="0">
                <a:latin typeface="Arial" panose="020B0604020202020204" pitchFamily="34" charset="0"/>
                <a:cs typeface="Arial" panose="020B0604020202020204" pitchFamily="34" charset="0"/>
              </a:rPr>
              <a:t>Yenni Stacy Córdoba Leudo</a:t>
            </a:r>
          </a:p>
          <a:p>
            <a:pPr marL="285750" indent="-285750">
              <a:buFont typeface="Arial" panose="020B0604020202020204" pitchFamily="34" charset="0"/>
              <a:buChar char="•"/>
            </a:pPr>
            <a:r>
              <a:rPr lang="es-CO" sz="1800" dirty="0">
                <a:latin typeface="Arial" panose="020B0604020202020204" pitchFamily="34" charset="0"/>
                <a:ea typeface="Arial"/>
                <a:cs typeface="Arial" panose="020B0604020202020204" pitchFamily="34" charset="0"/>
                <a:sym typeface="Arial"/>
              </a:rPr>
              <a:t>Carlos Mario Patiño</a:t>
            </a:r>
            <a:endParaRPr lang="es-CO" dirty="0">
              <a:latin typeface="Arial" panose="020B0604020202020204" pitchFamily="34" charset="0"/>
              <a:cs typeface="Arial" panose="020B0604020202020204" pitchFamily="34" charset="0"/>
            </a:endParaRPr>
          </a:p>
        </p:txBody>
      </p:sp>
      <p:sp>
        <p:nvSpPr>
          <p:cNvPr id="13" name="Google Shape;138;p19">
            <a:extLst>
              <a:ext uri="{FF2B5EF4-FFF2-40B4-BE49-F238E27FC236}">
                <a16:creationId xmlns:a16="http://schemas.microsoft.com/office/drawing/2014/main" id="{5C1B3EB1-1CBC-44F7-9D62-68F95CFC84C3}"/>
              </a:ext>
            </a:extLst>
          </p:cNvPr>
          <p:cNvSpPr/>
          <p:nvPr/>
        </p:nvSpPr>
        <p:spPr>
          <a:xfrm>
            <a:off x="4462411" y="2024069"/>
            <a:ext cx="2784267" cy="1055020"/>
          </a:xfrm>
          <a:prstGeom prst="rect">
            <a:avLst/>
          </a:prstGeom>
          <a:solidFill>
            <a:schemeClr val="bg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3500" b="1" dirty="0">
                <a:solidFill>
                  <a:schemeClr val="tx2"/>
                </a:solidFill>
                <a:latin typeface="Arial Narrow"/>
                <a:sym typeface="Arial Narrow"/>
              </a:rPr>
              <a:t>COMITÉ DE CONTROL SOCIAL</a:t>
            </a:r>
            <a:endParaRPr sz="3500" b="1" dirty="0">
              <a:solidFill>
                <a:schemeClr val="tx2"/>
              </a:solidFill>
            </a:endParaRPr>
          </a:p>
        </p:txBody>
      </p:sp>
      <p:sp>
        <p:nvSpPr>
          <p:cNvPr id="17" name="Google Shape;136;p19">
            <a:extLst>
              <a:ext uri="{FF2B5EF4-FFF2-40B4-BE49-F238E27FC236}">
                <a16:creationId xmlns:a16="http://schemas.microsoft.com/office/drawing/2014/main" id="{5FE25DA5-20DA-45BB-880D-D900A69AD0D5}"/>
              </a:ext>
            </a:extLst>
          </p:cNvPr>
          <p:cNvSpPr/>
          <p:nvPr/>
        </p:nvSpPr>
        <p:spPr>
          <a:xfrm>
            <a:off x="8192164" y="2862621"/>
            <a:ext cx="3699798" cy="1884191"/>
          </a:xfrm>
          <a:prstGeom prst="rect">
            <a:avLst/>
          </a:prstGeom>
          <a:noFill/>
          <a:ln>
            <a:noFill/>
          </a:ln>
        </p:spPr>
        <p:txBody>
          <a:bodyPr spcFirstLastPara="1" wrap="square" lIns="91425" tIns="45700" rIns="91425" bIns="45700" anchor="t" anchorCtr="0">
            <a:noAutofit/>
          </a:bodyPr>
          <a:lstStyle/>
          <a:p>
            <a:pPr algn="ctr"/>
            <a:r>
              <a:rPr lang="es-CO" b="1" dirty="0">
                <a:latin typeface="Arial" panose="020B0604020202020204" pitchFamily="34" charset="0"/>
                <a:cs typeface="Arial" panose="020B0604020202020204" pitchFamily="34" charset="0"/>
                <a:sym typeface="Arial"/>
              </a:rPr>
              <a:t>Suplentes</a:t>
            </a:r>
          </a:p>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Jimena Yeraldin Becerra Arboleda</a:t>
            </a:r>
          </a:p>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Sandra Silva Zapata</a:t>
            </a:r>
            <a:endParaRPr lang="en-US"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Luis Fernando Bustamante</a:t>
            </a:r>
            <a:endParaRPr lang="en-US" dirty="0"/>
          </a:p>
          <a:p>
            <a:pPr marL="285750" indent="-285750">
              <a:buFont typeface="Arial" panose="020B0604020202020204" pitchFamily="34" charset="0"/>
              <a:buChar char="•"/>
            </a:pPr>
            <a:endParaRPr lang="es-CO" b="1" dirty="0">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549225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31</a:t>
            </a:fld>
            <a:endParaRPr lang="es-ES"/>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5" y="391114"/>
            <a:ext cx="7845246" cy="75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dirty="0">
                <a:latin typeface="Arial Narrow"/>
                <a:sym typeface="Arial Narrow"/>
              </a:rPr>
              <a:t>Organismos de dirección y control 2022</a:t>
            </a:r>
            <a:endParaRPr lang="es-CO" dirty="0"/>
          </a:p>
        </p:txBody>
      </p:sp>
      <p:sp>
        <p:nvSpPr>
          <p:cNvPr id="13" name="Google Shape;138;p19">
            <a:extLst>
              <a:ext uri="{FF2B5EF4-FFF2-40B4-BE49-F238E27FC236}">
                <a16:creationId xmlns:a16="http://schemas.microsoft.com/office/drawing/2014/main" id="{5C1B3EB1-1CBC-44F7-9D62-68F95CFC84C3}"/>
              </a:ext>
            </a:extLst>
          </p:cNvPr>
          <p:cNvSpPr/>
          <p:nvPr/>
        </p:nvSpPr>
        <p:spPr>
          <a:xfrm>
            <a:off x="3938562" y="870147"/>
            <a:ext cx="4314876" cy="1055020"/>
          </a:xfrm>
          <a:prstGeom prst="rect">
            <a:avLst/>
          </a:prstGeom>
          <a:solidFill>
            <a:schemeClr val="bg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CO" sz="3500" b="1" dirty="0">
                <a:solidFill>
                  <a:schemeClr val="tx2"/>
                </a:solidFill>
                <a:latin typeface="Arial Narrow"/>
                <a:sym typeface="Arial Narrow"/>
              </a:rPr>
              <a:t>REVISORIA FISCAL</a:t>
            </a:r>
            <a:endParaRPr sz="3500" b="1" dirty="0">
              <a:solidFill>
                <a:schemeClr val="tx2"/>
              </a:solidFill>
            </a:endParaRPr>
          </a:p>
        </p:txBody>
      </p:sp>
      <p:pic>
        <p:nvPicPr>
          <p:cNvPr id="6" name="Imagen 5">
            <a:extLst>
              <a:ext uri="{FF2B5EF4-FFF2-40B4-BE49-F238E27FC236}">
                <a16:creationId xmlns:a16="http://schemas.microsoft.com/office/drawing/2014/main" id="{19653C03-CE64-4FDC-B6A4-8767ABEFBD0B}"/>
              </a:ext>
            </a:extLst>
          </p:cNvPr>
          <p:cNvPicPr>
            <a:picLocks noChangeAspect="1"/>
          </p:cNvPicPr>
          <p:nvPr/>
        </p:nvPicPr>
        <p:blipFill>
          <a:blip r:embed="rId4"/>
          <a:stretch>
            <a:fillRect/>
          </a:stretch>
        </p:blipFill>
        <p:spPr>
          <a:xfrm>
            <a:off x="1073523" y="1658476"/>
            <a:ext cx="10044953" cy="4520492"/>
          </a:xfrm>
          <a:prstGeom prst="rect">
            <a:avLst/>
          </a:prstGeom>
        </p:spPr>
      </p:pic>
    </p:spTree>
    <p:extLst>
      <p:ext uri="{BB962C8B-B14F-4D97-AF65-F5344CB8AC3E}">
        <p14:creationId xmlns:p14="http://schemas.microsoft.com/office/powerpoint/2010/main" val="3304689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rtlCol="0"/>
          <a:lstStyle/>
          <a:p>
            <a:pPr rtl="0"/>
            <a:fld id="{03DC2DEF-D2FE-4B45-ABA4-9F153FD1C98A}" type="slidenum">
              <a:rPr lang="es-ES" smtClean="0"/>
              <a:t>32</a:t>
            </a:fld>
            <a:endParaRPr lang="es-ES"/>
          </a:p>
        </p:txBody>
      </p:sp>
      <p:sp>
        <p:nvSpPr>
          <p:cNvPr id="11" name="Google Shape;118;p17">
            <a:extLst>
              <a:ext uri="{FF2B5EF4-FFF2-40B4-BE49-F238E27FC236}">
                <a16:creationId xmlns:a16="http://schemas.microsoft.com/office/drawing/2014/main" id="{AA6E1F5D-59F7-4E03-B4EA-D72C92EDA697}"/>
              </a:ext>
            </a:extLst>
          </p:cNvPr>
          <p:cNvSpPr/>
          <p:nvPr/>
        </p:nvSpPr>
        <p:spPr>
          <a:xfrm>
            <a:off x="257577" y="2846229"/>
            <a:ext cx="11261323" cy="1075766"/>
          </a:xfrm>
          <a:prstGeom prst="rect">
            <a:avLst/>
          </a:prstGeom>
          <a:noFill/>
          <a:ln>
            <a:noFill/>
          </a:ln>
        </p:spPr>
        <p:txBody>
          <a:bodyPr spcFirstLastPara="1" wrap="square" lIns="91425" tIns="45700" rIns="91425" bIns="45700" anchor="t" anchorCtr="0">
            <a:noAutofit/>
          </a:bodyPr>
          <a:lstStyle/>
          <a:p>
            <a:pPr lvl="0" algn="ctr">
              <a:lnSpc>
                <a:spcPct val="115000"/>
              </a:lnSpc>
            </a:pPr>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Después presentar cada una de las propuestas de revisoría fiscal se somete a su aprobación, por favor ingresar al siguiente Link</a:t>
            </a:r>
            <a:endParaRPr sz="2400" b="1" i="1" dirty="0">
              <a:solidFill>
                <a:schemeClr val="dk1"/>
              </a:solidFill>
              <a:effectLst>
                <a:outerShdw blurRad="38100" dist="38100" dir="2700000" algn="tl">
                  <a:srgbClr val="000000">
                    <a:alpha val="43137"/>
                  </a:srgbClr>
                </a:outerShdw>
              </a:effectLst>
              <a:latin typeface="Arial"/>
              <a:ea typeface="Arial"/>
              <a:cs typeface="Arial"/>
              <a:sym typeface="Arial"/>
            </a:endParaRPr>
          </a:p>
        </p:txBody>
      </p:sp>
      <p:pic>
        <p:nvPicPr>
          <p:cNvPr id="15" name="Google Shape;121;p17">
            <a:extLst>
              <a:ext uri="{FF2B5EF4-FFF2-40B4-BE49-F238E27FC236}">
                <a16:creationId xmlns:a16="http://schemas.microsoft.com/office/drawing/2014/main" id="{F67CD652-37D5-46D2-A6C5-6FA731A24481}"/>
              </a:ext>
            </a:extLst>
          </p:cNvPr>
          <p:cNvPicPr preferRelativeResize="0"/>
          <p:nvPr/>
        </p:nvPicPr>
        <p:blipFill rotWithShape="1">
          <a:blip r:embed="rId3">
            <a:alphaModFix/>
          </a:blip>
          <a:srcRect/>
          <a:stretch/>
        </p:blipFill>
        <p:spPr>
          <a:xfrm>
            <a:off x="3786380" y="-231631"/>
            <a:ext cx="3966702" cy="3090740"/>
          </a:xfrm>
          <a:prstGeom prst="rect">
            <a:avLst/>
          </a:prstGeom>
          <a:noFill/>
          <a:ln>
            <a:noFill/>
          </a:ln>
        </p:spPr>
      </p:pic>
      <p:pic>
        <p:nvPicPr>
          <p:cNvPr id="7"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4">
            <a:alphaModFix/>
          </a:blip>
          <a:srcRect/>
          <a:stretch/>
        </p:blipFill>
        <p:spPr>
          <a:xfrm>
            <a:off x="4146991" y="3921995"/>
            <a:ext cx="3966702" cy="3123665"/>
          </a:xfrm>
          <a:prstGeom prst="rect">
            <a:avLst/>
          </a:prstGeom>
          <a:noFill/>
          <a:ln>
            <a:noFill/>
          </a:ln>
        </p:spPr>
      </p:pic>
    </p:spTree>
    <p:extLst>
      <p:ext uri="{BB962C8B-B14F-4D97-AF65-F5344CB8AC3E}">
        <p14:creationId xmlns:p14="http://schemas.microsoft.com/office/powerpoint/2010/main" val="18826442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33</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713363" y="1428167"/>
            <a:ext cx="10765273" cy="400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713363" y="497862"/>
            <a:ext cx="9678598" cy="788329"/>
          </a:xfrm>
          <a:prstGeom prst="rect">
            <a:avLst/>
          </a:prstGeom>
          <a:noFill/>
          <a:ln>
            <a:noFill/>
          </a:ln>
        </p:spPr>
        <p:txBody>
          <a:bodyPr spcFirstLastPara="1" wrap="square" lIns="91425" tIns="45700" rIns="91425" bIns="45700" anchor="t" anchorCtr="0">
            <a:noAutofit/>
          </a:bodyPr>
          <a:lstStyle/>
          <a:p>
            <a:pPr lvl="0" algn="ctr">
              <a:spcBef>
                <a:spcPts val="0"/>
              </a:spcBef>
            </a:pPr>
            <a:r>
              <a:rPr lang="es-CO" sz="2800" dirty="0">
                <a:solidFill>
                  <a:srgbClr val="000000"/>
                </a:solidFill>
                <a:latin typeface="Arial" panose="020B0604020202020204" pitchFamily="34" charset="0"/>
                <a:ea typeface="Calibri" panose="020F0502020204030204" pitchFamily="34" charset="0"/>
              </a:rPr>
              <a:t>PRESENTACION DE LAS PROPOSICIONES Y VARIOS </a:t>
            </a:r>
            <a:endParaRPr sz="2800" dirty="0"/>
          </a:p>
        </p:txBody>
      </p:sp>
      <p:sp>
        <p:nvSpPr>
          <p:cNvPr id="19" name="Google Shape;157;p21">
            <a:extLst>
              <a:ext uri="{FF2B5EF4-FFF2-40B4-BE49-F238E27FC236}">
                <a16:creationId xmlns:a16="http://schemas.microsoft.com/office/drawing/2014/main" id="{1B0C1E60-707C-4A18-A830-A6F27FADFCDB}"/>
              </a:ext>
            </a:extLst>
          </p:cNvPr>
          <p:cNvSpPr txBox="1"/>
          <p:nvPr/>
        </p:nvSpPr>
        <p:spPr>
          <a:xfrm>
            <a:off x="1694330" y="1689567"/>
            <a:ext cx="7059706" cy="3326454"/>
          </a:xfrm>
          <a:prstGeom prst="rect">
            <a:avLst/>
          </a:prstGeom>
          <a:noFill/>
          <a:ln>
            <a:noFill/>
          </a:ln>
        </p:spPr>
        <p:txBody>
          <a:bodyPr spcFirstLastPara="1" wrap="square" lIns="91425" tIns="45700" rIns="91425" bIns="45700" anchor="t" anchorCtr="0">
            <a:noAutofit/>
          </a:bodyPr>
          <a:lstStyle/>
          <a:p>
            <a:pPr lvl="0" algn="just"/>
            <a:r>
              <a:rPr lang="es-CO" sz="2000" dirty="0">
                <a:solidFill>
                  <a:schemeClr val="dk1"/>
                </a:solidFill>
                <a:latin typeface="Arial"/>
                <a:ea typeface="Arial"/>
                <a:cs typeface="Arial"/>
                <a:sym typeface="Arial"/>
              </a:rPr>
              <a:t>Se presentan las proposiciones y los comentarios varios que los delegados mandaron al correo de FEINSA</a:t>
            </a:r>
          </a:p>
          <a:p>
            <a:pPr lvl="0" algn="just"/>
            <a:endParaRPr lang="es-MX" sz="2000" dirty="0">
              <a:solidFill>
                <a:schemeClr val="dk1"/>
              </a:solidFill>
              <a:latin typeface="Arial"/>
              <a:cs typeface="Arial"/>
              <a:sym typeface="Arial"/>
            </a:endParaRPr>
          </a:p>
          <a:p>
            <a:pPr lvl="0" algn="just"/>
            <a:r>
              <a:rPr lang="es-MX" sz="2000" dirty="0">
                <a:solidFill>
                  <a:schemeClr val="dk1"/>
                </a:solidFill>
                <a:latin typeface="Arial"/>
                <a:cs typeface="Arial"/>
                <a:sym typeface="Arial"/>
              </a:rPr>
              <a:t>Son clasificadas por la comisión de propensiones y varios, las que son para debatir en la asamblea se realizara, y las que son para la junta se le presentaran posteriormente a la junta directiva.</a:t>
            </a:r>
          </a:p>
          <a:p>
            <a:pPr lvl="0" algn="just"/>
            <a:endParaRPr lang="es-MX" sz="2000" dirty="0">
              <a:solidFill>
                <a:schemeClr val="dk1"/>
              </a:solidFill>
              <a:latin typeface="Arial"/>
              <a:cs typeface="Arial"/>
              <a:sym typeface="Arial"/>
            </a:endParaRPr>
          </a:p>
        </p:txBody>
      </p:sp>
    </p:spTree>
    <p:extLst>
      <p:ext uri="{BB962C8B-B14F-4D97-AF65-F5344CB8AC3E}">
        <p14:creationId xmlns:p14="http://schemas.microsoft.com/office/powerpoint/2010/main" val="768462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34</a:t>
            </a:fld>
            <a:endParaRPr lang="es-ES"/>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2993651" y="520632"/>
            <a:ext cx="7825405" cy="75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O" dirty="0">
                <a:latin typeface="Arial Narrow"/>
                <a:sym typeface="Arial Narrow"/>
              </a:rPr>
              <a:t>Delegados Hábiles 2022 al 2024</a:t>
            </a:r>
            <a:endParaRPr lang="es-CO" dirty="0"/>
          </a:p>
        </p:txBody>
      </p:sp>
      <p:cxnSp>
        <p:nvCxnSpPr>
          <p:cNvPr id="16" name="Conector recto 15">
            <a:extLst>
              <a:ext uri="{FF2B5EF4-FFF2-40B4-BE49-F238E27FC236}">
                <a16:creationId xmlns:a16="http://schemas.microsoft.com/office/drawing/2014/main" id="{4C49BBD7-FA2D-4E1D-8FB2-AD40B1D493C6}"/>
              </a:ext>
            </a:extLst>
          </p:cNvPr>
          <p:cNvCxnSpPr/>
          <p:nvPr/>
        </p:nvCxnSpPr>
        <p:spPr>
          <a:xfrm>
            <a:off x="5791200" y="1428479"/>
            <a:ext cx="0" cy="4687622"/>
          </a:xfrm>
          <a:prstGeom prst="line">
            <a:avLst/>
          </a:prstGeom>
          <a:ln w="76200"/>
        </p:spPr>
        <p:style>
          <a:lnRef idx="1">
            <a:schemeClr val="dk1"/>
          </a:lnRef>
          <a:fillRef idx="0">
            <a:schemeClr val="dk1"/>
          </a:fillRef>
          <a:effectRef idx="0">
            <a:schemeClr val="dk1"/>
          </a:effectRef>
          <a:fontRef idx="minor">
            <a:schemeClr val="tx1"/>
          </a:fontRef>
        </p:style>
      </p:cxnSp>
      <p:pic>
        <p:nvPicPr>
          <p:cNvPr id="6" name="Imagen 5">
            <a:extLst>
              <a:ext uri="{FF2B5EF4-FFF2-40B4-BE49-F238E27FC236}">
                <a16:creationId xmlns:a16="http://schemas.microsoft.com/office/drawing/2014/main" id="{6151B809-4404-4E35-98EB-96993E8858DB}"/>
              </a:ext>
            </a:extLst>
          </p:cNvPr>
          <p:cNvPicPr>
            <a:picLocks noChangeAspect="1"/>
          </p:cNvPicPr>
          <p:nvPr/>
        </p:nvPicPr>
        <p:blipFill>
          <a:blip r:embed="rId4"/>
          <a:stretch>
            <a:fillRect/>
          </a:stretch>
        </p:blipFill>
        <p:spPr>
          <a:xfrm>
            <a:off x="777968" y="2238094"/>
            <a:ext cx="2809875" cy="3457575"/>
          </a:xfrm>
          <a:prstGeom prst="rect">
            <a:avLst/>
          </a:prstGeom>
        </p:spPr>
      </p:pic>
      <p:pic>
        <p:nvPicPr>
          <p:cNvPr id="8" name="Imagen 7">
            <a:extLst>
              <a:ext uri="{FF2B5EF4-FFF2-40B4-BE49-F238E27FC236}">
                <a16:creationId xmlns:a16="http://schemas.microsoft.com/office/drawing/2014/main" id="{3947F782-649F-4E1F-9613-113CEE7B66E7}"/>
              </a:ext>
            </a:extLst>
          </p:cNvPr>
          <p:cNvPicPr>
            <a:picLocks noChangeAspect="1"/>
          </p:cNvPicPr>
          <p:nvPr/>
        </p:nvPicPr>
        <p:blipFill>
          <a:blip r:embed="rId5"/>
          <a:stretch>
            <a:fillRect/>
          </a:stretch>
        </p:blipFill>
        <p:spPr>
          <a:xfrm>
            <a:off x="8604157" y="2438119"/>
            <a:ext cx="2809875" cy="3257550"/>
          </a:xfrm>
          <a:prstGeom prst="rect">
            <a:avLst/>
          </a:prstGeom>
        </p:spPr>
      </p:pic>
      <p:pic>
        <p:nvPicPr>
          <p:cNvPr id="12" name="Imagen 11">
            <a:extLst>
              <a:ext uri="{FF2B5EF4-FFF2-40B4-BE49-F238E27FC236}">
                <a16:creationId xmlns:a16="http://schemas.microsoft.com/office/drawing/2014/main" id="{2E177934-16D0-48AB-B68F-16F9EF898FA7}"/>
              </a:ext>
            </a:extLst>
          </p:cNvPr>
          <p:cNvPicPr>
            <a:picLocks noChangeAspect="1"/>
          </p:cNvPicPr>
          <p:nvPr/>
        </p:nvPicPr>
        <p:blipFill>
          <a:blip r:embed="rId6"/>
          <a:stretch>
            <a:fillRect/>
          </a:stretch>
        </p:blipFill>
        <p:spPr>
          <a:xfrm>
            <a:off x="760039" y="1649237"/>
            <a:ext cx="2809875" cy="419100"/>
          </a:xfrm>
          <a:prstGeom prst="rect">
            <a:avLst/>
          </a:prstGeom>
        </p:spPr>
      </p:pic>
      <p:pic>
        <p:nvPicPr>
          <p:cNvPr id="14" name="Imagen 13">
            <a:extLst>
              <a:ext uri="{FF2B5EF4-FFF2-40B4-BE49-F238E27FC236}">
                <a16:creationId xmlns:a16="http://schemas.microsoft.com/office/drawing/2014/main" id="{0D18E0F2-3D37-4F55-AA5D-8546CBBC2E9F}"/>
              </a:ext>
            </a:extLst>
          </p:cNvPr>
          <p:cNvPicPr>
            <a:picLocks noChangeAspect="1"/>
          </p:cNvPicPr>
          <p:nvPr/>
        </p:nvPicPr>
        <p:blipFill>
          <a:blip r:embed="rId6"/>
          <a:stretch>
            <a:fillRect/>
          </a:stretch>
        </p:blipFill>
        <p:spPr>
          <a:xfrm>
            <a:off x="8622086" y="1817032"/>
            <a:ext cx="2809875" cy="419100"/>
          </a:xfrm>
          <a:prstGeom prst="rect">
            <a:avLst/>
          </a:prstGeom>
        </p:spPr>
      </p:pic>
    </p:spTree>
    <p:extLst>
      <p:ext uri="{BB962C8B-B14F-4D97-AF65-F5344CB8AC3E}">
        <p14:creationId xmlns:p14="http://schemas.microsoft.com/office/powerpoint/2010/main" val="3631577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3D71C9CD-CAE8-4AC8-936D-333769D479E5}"/>
              </a:ext>
            </a:extLst>
          </p:cNvPr>
          <p:cNvSpPr>
            <a:spLocks noGrp="1"/>
          </p:cNvSpPr>
          <p:nvPr>
            <p:ph type="ctrTitle"/>
          </p:nvPr>
        </p:nvSpPr>
        <p:spPr>
          <a:xfrm>
            <a:off x="6905625" y="2758656"/>
            <a:ext cx="4986338" cy="1766957"/>
          </a:xfrm>
        </p:spPr>
        <p:txBody>
          <a:bodyPr rtlCol="0"/>
          <a:lstStyle/>
          <a:p>
            <a:pPr rtl="0"/>
            <a:r>
              <a:rPr lang="es-CO" sz="6000" b="1" dirty="0">
                <a:latin typeface="Arial Narrow"/>
                <a:ea typeface="Arial Narrow"/>
                <a:cs typeface="Arial Narrow"/>
                <a:sym typeface="Arial Narrow"/>
              </a:rPr>
              <a:t>Gracias</a:t>
            </a:r>
            <a:endParaRPr lang="es-ES" dirty="0"/>
          </a:p>
        </p:txBody>
      </p:sp>
      <p:sp>
        <p:nvSpPr>
          <p:cNvPr id="9" name="Rectángulo 8">
            <a:extLst>
              <a:ext uri="{FF2B5EF4-FFF2-40B4-BE49-F238E27FC236}">
                <a16:creationId xmlns:a16="http://schemas.microsoft.com/office/drawing/2014/main" id="{AB4190ED-465F-4117-B1F5-90F9FDB2F121}"/>
              </a:ext>
            </a:extLst>
          </p:cNvPr>
          <p:cNvSpPr/>
          <p:nvPr/>
        </p:nvSpPr>
        <p:spPr>
          <a:xfrm>
            <a:off x="-158132" y="-1"/>
            <a:ext cx="6096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3">
            <a:alphaModFix/>
          </a:blip>
          <a:srcRect/>
          <a:stretch/>
        </p:blipFill>
        <p:spPr>
          <a:xfrm>
            <a:off x="530087" y="2981739"/>
            <a:ext cx="4567031" cy="3529070"/>
          </a:xfrm>
          <a:prstGeom prst="rect">
            <a:avLst/>
          </a:prstGeom>
          <a:noFill/>
          <a:ln>
            <a:noFill/>
          </a:ln>
        </p:spPr>
      </p:pic>
      <p:pic>
        <p:nvPicPr>
          <p:cNvPr id="13" name="Imagen 12">
            <a:extLst>
              <a:ext uri="{FF2B5EF4-FFF2-40B4-BE49-F238E27FC236}">
                <a16:creationId xmlns:a16="http://schemas.microsoft.com/office/drawing/2014/main" id="{C5FE508D-46BF-42F3-ACF3-0824244D8A0B}"/>
              </a:ext>
            </a:extLst>
          </p:cNvPr>
          <p:cNvPicPr>
            <a:picLocks noChangeAspect="1"/>
          </p:cNvPicPr>
          <p:nvPr/>
        </p:nvPicPr>
        <p:blipFill>
          <a:blip r:embed="rId4"/>
          <a:stretch>
            <a:fillRect/>
          </a:stretch>
        </p:blipFill>
        <p:spPr>
          <a:xfrm>
            <a:off x="1144594" y="739057"/>
            <a:ext cx="3285214" cy="2019599"/>
          </a:xfrm>
          <a:prstGeom prst="rect">
            <a:avLst/>
          </a:prstGeom>
        </p:spPr>
      </p:pic>
    </p:spTree>
    <p:extLst>
      <p:ext uri="{BB962C8B-B14F-4D97-AF65-F5344CB8AC3E}">
        <p14:creationId xmlns:p14="http://schemas.microsoft.com/office/powerpoint/2010/main" val="353446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151932C-7145-4FBD-B81D-9ADC42401B87}"/>
              </a:ext>
            </a:extLst>
          </p:cNvPr>
          <p:cNvSpPr>
            <a:spLocks noGrp="1"/>
          </p:cNvSpPr>
          <p:nvPr>
            <p:ph type="title"/>
          </p:nvPr>
        </p:nvSpPr>
        <p:spPr>
          <a:xfrm>
            <a:off x="371475" y="273194"/>
            <a:ext cx="11520487" cy="758824"/>
          </a:xfrm>
        </p:spPr>
        <p:txBody>
          <a:bodyPr rtlCol="0"/>
          <a:lstStyle/>
          <a:p>
            <a:pPr rtl="0"/>
            <a:r>
              <a:rPr lang="es-CO" sz="3600" b="1" dirty="0">
                <a:latin typeface="Arial Narrow"/>
                <a:ea typeface="Arial Narrow"/>
                <a:cs typeface="Arial Narrow"/>
                <a:sym typeface="Arial Narrow"/>
              </a:rPr>
              <a:t>Orden del día</a:t>
            </a:r>
            <a:endParaRPr lang="es-ES" dirty="0"/>
          </a:p>
        </p:txBody>
      </p:sp>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4</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335756" y="1368598"/>
            <a:ext cx="11520487"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Google Shape;103;p15">
            <a:extLst>
              <a:ext uri="{FF2B5EF4-FFF2-40B4-BE49-F238E27FC236}">
                <a16:creationId xmlns:a16="http://schemas.microsoft.com/office/drawing/2014/main" id="{323158DC-710B-4C82-8977-898D11F4B224}"/>
              </a:ext>
            </a:extLst>
          </p:cNvPr>
          <p:cNvSpPr txBox="1">
            <a:spLocks/>
          </p:cNvSpPr>
          <p:nvPr/>
        </p:nvSpPr>
        <p:spPr>
          <a:xfrm>
            <a:off x="597918" y="1516022"/>
            <a:ext cx="10679682" cy="4729375"/>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r>
              <a:rPr lang="es-ES" sz="2000" dirty="0">
                <a:solidFill>
                  <a:srgbClr val="000000"/>
                </a:solidFill>
                <a:latin typeface="Arial" panose="020B0604020202020204" pitchFamily="34" charset="0"/>
                <a:sym typeface="Arial"/>
              </a:rPr>
              <a:t>9</a:t>
            </a:r>
            <a:r>
              <a:rPr lang="es-CO" sz="2000" dirty="0">
                <a:solidFill>
                  <a:srgbClr val="000000"/>
                </a:solidFill>
                <a:latin typeface="Arial" panose="020B0604020202020204" pitchFamily="34" charset="0"/>
              </a:rPr>
              <a:t>. Presentación de Informes.</a:t>
            </a:r>
          </a:p>
          <a:p>
            <a:pPr>
              <a:spcAft>
                <a:spcPts val="0"/>
              </a:spcAft>
            </a:pPr>
            <a:r>
              <a:rPr lang="es-CO" sz="2000" dirty="0">
                <a:solidFill>
                  <a:srgbClr val="000000"/>
                </a:solidFill>
                <a:latin typeface="Arial" panose="020B0604020202020204" pitchFamily="34" charset="0"/>
              </a:rPr>
              <a:t>9.1. Junta Directiva y Representante Legal.</a:t>
            </a:r>
          </a:p>
          <a:p>
            <a:pPr>
              <a:spcAft>
                <a:spcPts val="0"/>
              </a:spcAft>
            </a:pPr>
            <a:r>
              <a:rPr lang="es-CO" sz="2000" dirty="0">
                <a:solidFill>
                  <a:srgbClr val="000000"/>
                </a:solidFill>
                <a:latin typeface="Arial" panose="020B0604020202020204" pitchFamily="34" charset="0"/>
              </a:rPr>
              <a:t>9.2. Comité de Control Social.</a:t>
            </a:r>
          </a:p>
          <a:p>
            <a:pPr>
              <a:spcAft>
                <a:spcPts val="0"/>
              </a:spcAft>
            </a:pPr>
            <a:r>
              <a:rPr lang="es-CO" sz="2000" dirty="0">
                <a:solidFill>
                  <a:srgbClr val="000000"/>
                </a:solidFill>
                <a:latin typeface="Arial" panose="020B0604020202020204" pitchFamily="34" charset="0"/>
              </a:rPr>
              <a:t>9.3. Revisor Fiscal.</a:t>
            </a:r>
          </a:p>
          <a:p>
            <a:pPr>
              <a:spcAft>
                <a:spcPts val="70"/>
              </a:spcAft>
            </a:pPr>
            <a:r>
              <a:rPr lang="es-CO" sz="2000" dirty="0">
                <a:solidFill>
                  <a:srgbClr val="000000"/>
                </a:solidFill>
                <a:latin typeface="Arial" panose="020B0604020202020204" pitchFamily="34" charset="0"/>
              </a:rPr>
              <a:t>10. Estudio y Aprobación de Estados Financieros con corte a diciembre 31 de 2021.</a:t>
            </a:r>
          </a:p>
          <a:p>
            <a:pPr>
              <a:spcAft>
                <a:spcPts val="70"/>
              </a:spcAft>
            </a:pPr>
            <a:r>
              <a:rPr lang="es-CO" sz="2000" dirty="0">
                <a:solidFill>
                  <a:srgbClr val="000000"/>
                </a:solidFill>
                <a:latin typeface="Arial" panose="020B0604020202020204" pitchFamily="34" charset="0"/>
              </a:rPr>
              <a:t>11. Aprobación Proyecto de Distribución de Excedentes 2021.</a:t>
            </a:r>
          </a:p>
          <a:p>
            <a:pPr>
              <a:spcAft>
                <a:spcPts val="70"/>
              </a:spcAft>
            </a:pPr>
            <a:r>
              <a:rPr lang="es-CO" sz="2000" dirty="0">
                <a:solidFill>
                  <a:srgbClr val="000000"/>
                </a:solidFill>
                <a:latin typeface="Arial" panose="020B0604020202020204" pitchFamily="34" charset="0"/>
              </a:rPr>
              <a:t>12. Elección junta directiva para el periodo 2022 al 2024.</a:t>
            </a:r>
          </a:p>
          <a:p>
            <a:pPr>
              <a:spcAft>
                <a:spcPts val="70"/>
              </a:spcAft>
            </a:pPr>
            <a:r>
              <a:rPr lang="es-CO" sz="2000" dirty="0">
                <a:solidFill>
                  <a:srgbClr val="000000"/>
                </a:solidFill>
                <a:latin typeface="Arial" panose="020B0604020202020204" pitchFamily="34" charset="0"/>
              </a:rPr>
              <a:t>13. Elección Control social para el periodo 2022 al 2024.</a:t>
            </a:r>
          </a:p>
          <a:p>
            <a:pPr>
              <a:spcAft>
                <a:spcPts val="70"/>
              </a:spcAft>
            </a:pPr>
            <a:r>
              <a:rPr lang="es-CO" sz="2000" dirty="0">
                <a:solidFill>
                  <a:srgbClr val="000000"/>
                </a:solidFill>
                <a:latin typeface="Arial" panose="020B0604020202020204" pitchFamily="34" charset="0"/>
              </a:rPr>
              <a:t>14. Propuestas del Revisoría Fiscal año 2022.</a:t>
            </a:r>
          </a:p>
          <a:p>
            <a:pPr>
              <a:spcAft>
                <a:spcPts val="70"/>
              </a:spcAft>
            </a:pPr>
            <a:r>
              <a:rPr lang="es-CO" sz="2000" dirty="0">
                <a:solidFill>
                  <a:srgbClr val="000000"/>
                </a:solidFill>
                <a:latin typeface="Arial" panose="020B0604020202020204" pitchFamily="34" charset="0"/>
              </a:rPr>
              <a:t>15. Proposiciones, Recomendaciones y Conclusiones.</a:t>
            </a:r>
          </a:p>
          <a:p>
            <a:pPr>
              <a:spcAft>
                <a:spcPts val="0"/>
              </a:spcAft>
            </a:pPr>
            <a:r>
              <a:rPr lang="es-CO" sz="2000" dirty="0">
                <a:solidFill>
                  <a:srgbClr val="000000"/>
                </a:solidFill>
                <a:latin typeface="Arial" panose="020B0604020202020204" pitchFamily="34" charset="0"/>
              </a:rPr>
              <a:t>16. Clausura.</a:t>
            </a:r>
          </a:p>
          <a:p>
            <a:pPr indent="-114300" algn="just">
              <a:buClr>
                <a:schemeClr val="dk1"/>
              </a:buClr>
              <a:buSzPts val="1800"/>
              <a:buFont typeface="Arial" panose="020B0604020202020204" pitchFamily="34" charset="0"/>
              <a:buNone/>
            </a:pPr>
            <a:endParaRPr lang="es-ES" dirty="0">
              <a:solidFill>
                <a:schemeClr val="tx1"/>
              </a:solidFill>
              <a:latin typeface="Arial"/>
              <a:ea typeface="Arial"/>
              <a:cs typeface="Arial"/>
              <a:sym typeface="Arial"/>
            </a:endParaRPr>
          </a:p>
          <a:p>
            <a:pPr indent="-114300" algn="just">
              <a:buClr>
                <a:schemeClr val="dk1"/>
              </a:buClr>
              <a:buSzPts val="1800"/>
              <a:buFont typeface="Arial" panose="020B0604020202020204" pitchFamily="34" charset="0"/>
              <a:buNone/>
            </a:pPr>
            <a:endParaRPr lang="es-ES" dirty="0">
              <a:solidFill>
                <a:schemeClr val="tx1"/>
              </a:solidFill>
              <a:latin typeface="Arial"/>
              <a:ea typeface="Arial"/>
              <a:cs typeface="Arial"/>
              <a:sym typeface="Arial"/>
            </a:endParaRPr>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Tree>
    <p:extLst>
      <p:ext uri="{BB962C8B-B14F-4D97-AF65-F5344CB8AC3E}">
        <p14:creationId xmlns:p14="http://schemas.microsoft.com/office/powerpoint/2010/main" val="89257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rtlCol="0"/>
          <a:lstStyle/>
          <a:p>
            <a:pPr rtl="0"/>
            <a:fld id="{03DC2DEF-D2FE-4B45-ABA4-9F153FD1C98A}" type="slidenum">
              <a:rPr lang="es-ES" smtClean="0"/>
              <a:t>5</a:t>
            </a:fld>
            <a:endParaRPr lang="es-ES"/>
          </a:p>
        </p:txBody>
      </p:sp>
      <p:sp>
        <p:nvSpPr>
          <p:cNvPr id="11" name="Google Shape;118;p17">
            <a:extLst>
              <a:ext uri="{FF2B5EF4-FFF2-40B4-BE49-F238E27FC236}">
                <a16:creationId xmlns:a16="http://schemas.microsoft.com/office/drawing/2014/main" id="{AA6E1F5D-59F7-4E03-B4EA-D72C92EDA697}"/>
              </a:ext>
            </a:extLst>
          </p:cNvPr>
          <p:cNvSpPr/>
          <p:nvPr/>
        </p:nvSpPr>
        <p:spPr>
          <a:xfrm>
            <a:off x="2082395" y="2946231"/>
            <a:ext cx="7941346" cy="631064"/>
          </a:xfrm>
          <a:prstGeom prst="rect">
            <a:avLst/>
          </a:prstGeom>
          <a:noFill/>
          <a:ln>
            <a:noFill/>
          </a:ln>
        </p:spPr>
        <p:txBody>
          <a:bodyPr spcFirstLastPara="1" wrap="square" lIns="91425" tIns="45700" rIns="91425" bIns="45700" anchor="t" anchorCtr="0">
            <a:noAutofit/>
          </a:bodyPr>
          <a:lstStyle/>
          <a:p>
            <a:pPr lvl="0" algn="ctr">
              <a:lnSpc>
                <a:spcPct val="115000"/>
              </a:lnSpc>
            </a:pPr>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Verificación del</a:t>
            </a:r>
            <a:r>
              <a:rPr lang="es-CO" sz="2400" i="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s-CO" sz="2400" b="1" i="1" dirty="0">
                <a:solidFill>
                  <a:schemeClr val="dk1"/>
                </a:solidFill>
                <a:effectLst>
                  <a:outerShdw blurRad="38100" dist="38100" dir="2700000" algn="tl">
                    <a:srgbClr val="000000">
                      <a:alpha val="43137"/>
                    </a:srgbClr>
                  </a:outerShdw>
                </a:effectLst>
                <a:latin typeface="Arial"/>
                <a:ea typeface="Arial"/>
                <a:cs typeface="Arial"/>
              </a:rPr>
              <a:t>Quórum</a:t>
            </a:r>
            <a:r>
              <a:rPr lang="es-CO" sz="2400" i="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por favor ingresar al chat y llenar la encuesta.</a:t>
            </a:r>
            <a:endParaRPr sz="2400" b="1" i="1" dirty="0">
              <a:solidFill>
                <a:schemeClr val="dk1"/>
              </a:solidFill>
              <a:effectLst>
                <a:outerShdw blurRad="38100" dist="38100" dir="2700000" algn="tl">
                  <a:srgbClr val="000000">
                    <a:alpha val="43137"/>
                  </a:srgbClr>
                </a:outerShdw>
              </a:effectLst>
              <a:latin typeface="Arial"/>
              <a:ea typeface="Arial"/>
              <a:cs typeface="Arial"/>
              <a:sym typeface="Arial"/>
            </a:endParaRPr>
          </a:p>
        </p:txBody>
      </p:sp>
      <p:pic>
        <p:nvPicPr>
          <p:cNvPr id="15" name="Google Shape;121;p17">
            <a:extLst>
              <a:ext uri="{FF2B5EF4-FFF2-40B4-BE49-F238E27FC236}">
                <a16:creationId xmlns:a16="http://schemas.microsoft.com/office/drawing/2014/main" id="{F67CD652-37D5-46D2-A6C5-6FA731A24481}"/>
              </a:ext>
            </a:extLst>
          </p:cNvPr>
          <p:cNvPicPr preferRelativeResize="0"/>
          <p:nvPr/>
        </p:nvPicPr>
        <p:blipFill rotWithShape="1">
          <a:blip r:embed="rId3">
            <a:alphaModFix/>
          </a:blip>
          <a:srcRect/>
          <a:stretch/>
        </p:blipFill>
        <p:spPr>
          <a:xfrm>
            <a:off x="3786380" y="-231631"/>
            <a:ext cx="3966702" cy="3090740"/>
          </a:xfrm>
          <a:prstGeom prst="rect">
            <a:avLst/>
          </a:prstGeom>
          <a:noFill/>
          <a:ln>
            <a:noFill/>
          </a:ln>
        </p:spPr>
      </p:pic>
      <p:pic>
        <p:nvPicPr>
          <p:cNvPr id="7"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4">
            <a:alphaModFix/>
          </a:blip>
          <a:srcRect/>
          <a:stretch/>
        </p:blipFill>
        <p:spPr>
          <a:xfrm>
            <a:off x="4069717" y="3664417"/>
            <a:ext cx="3966702" cy="3123665"/>
          </a:xfrm>
          <a:prstGeom prst="rect">
            <a:avLst/>
          </a:prstGeom>
          <a:noFill/>
          <a:ln>
            <a:noFill/>
          </a:ln>
        </p:spPr>
      </p:pic>
    </p:spTree>
    <p:extLst>
      <p:ext uri="{BB962C8B-B14F-4D97-AF65-F5344CB8AC3E}">
        <p14:creationId xmlns:p14="http://schemas.microsoft.com/office/powerpoint/2010/main" val="346288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rtlCol="0"/>
          <a:lstStyle/>
          <a:p>
            <a:pPr rtl="0"/>
            <a:fld id="{03DC2DEF-D2FE-4B45-ABA4-9F153FD1C98A}" type="slidenum">
              <a:rPr lang="es-ES" smtClean="0"/>
              <a:t>6</a:t>
            </a:fld>
            <a:endParaRPr lang="es-ES"/>
          </a:p>
        </p:txBody>
      </p:sp>
      <p:sp>
        <p:nvSpPr>
          <p:cNvPr id="11" name="Google Shape;118;p17">
            <a:extLst>
              <a:ext uri="{FF2B5EF4-FFF2-40B4-BE49-F238E27FC236}">
                <a16:creationId xmlns:a16="http://schemas.microsoft.com/office/drawing/2014/main" id="{AA6E1F5D-59F7-4E03-B4EA-D72C92EDA697}"/>
              </a:ext>
            </a:extLst>
          </p:cNvPr>
          <p:cNvSpPr/>
          <p:nvPr/>
        </p:nvSpPr>
        <p:spPr>
          <a:xfrm>
            <a:off x="1056067" y="2846229"/>
            <a:ext cx="9581881" cy="978796"/>
          </a:xfrm>
          <a:prstGeom prst="rect">
            <a:avLst/>
          </a:prstGeom>
          <a:noFill/>
          <a:ln>
            <a:noFill/>
          </a:ln>
        </p:spPr>
        <p:txBody>
          <a:bodyPr spcFirstLastPara="1" wrap="square" lIns="91425" tIns="45700" rIns="91425" bIns="45700" anchor="t" anchorCtr="0">
            <a:noAutofit/>
          </a:bodyPr>
          <a:lstStyle/>
          <a:p>
            <a:pPr lvl="0" algn="ctr">
              <a:lnSpc>
                <a:spcPct val="115000"/>
              </a:lnSpc>
            </a:pPr>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Se lee el orden del día  y se somete a su aprobación, por favor ingresar chat donde esta el link para la votación</a:t>
            </a:r>
            <a:endParaRPr sz="2400" b="1" i="1" dirty="0">
              <a:solidFill>
                <a:schemeClr val="dk1"/>
              </a:solidFill>
              <a:effectLst>
                <a:outerShdw blurRad="38100" dist="38100" dir="2700000" algn="tl">
                  <a:srgbClr val="000000">
                    <a:alpha val="43137"/>
                  </a:srgbClr>
                </a:outerShdw>
              </a:effectLst>
              <a:latin typeface="Arial"/>
              <a:ea typeface="Arial"/>
              <a:cs typeface="Arial"/>
              <a:sym typeface="Arial"/>
            </a:endParaRPr>
          </a:p>
        </p:txBody>
      </p:sp>
      <p:pic>
        <p:nvPicPr>
          <p:cNvPr id="15" name="Google Shape;121;p17">
            <a:extLst>
              <a:ext uri="{FF2B5EF4-FFF2-40B4-BE49-F238E27FC236}">
                <a16:creationId xmlns:a16="http://schemas.microsoft.com/office/drawing/2014/main" id="{F67CD652-37D5-46D2-A6C5-6FA731A24481}"/>
              </a:ext>
            </a:extLst>
          </p:cNvPr>
          <p:cNvPicPr preferRelativeResize="0"/>
          <p:nvPr/>
        </p:nvPicPr>
        <p:blipFill rotWithShape="1">
          <a:blip r:embed="rId3">
            <a:alphaModFix/>
          </a:blip>
          <a:srcRect/>
          <a:stretch/>
        </p:blipFill>
        <p:spPr>
          <a:xfrm>
            <a:off x="3786380" y="-231631"/>
            <a:ext cx="3966702" cy="3090740"/>
          </a:xfrm>
          <a:prstGeom prst="rect">
            <a:avLst/>
          </a:prstGeom>
          <a:noFill/>
          <a:ln>
            <a:noFill/>
          </a:ln>
        </p:spPr>
      </p:pic>
      <p:pic>
        <p:nvPicPr>
          <p:cNvPr id="7"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4">
            <a:alphaModFix/>
          </a:blip>
          <a:srcRect/>
          <a:stretch/>
        </p:blipFill>
        <p:spPr>
          <a:xfrm>
            <a:off x="4069717" y="3664417"/>
            <a:ext cx="3966702" cy="3123665"/>
          </a:xfrm>
          <a:prstGeom prst="rect">
            <a:avLst/>
          </a:prstGeom>
          <a:noFill/>
          <a:ln>
            <a:noFill/>
          </a:ln>
        </p:spPr>
      </p:pic>
    </p:spTree>
    <p:extLst>
      <p:ext uri="{BB962C8B-B14F-4D97-AF65-F5344CB8AC3E}">
        <p14:creationId xmlns:p14="http://schemas.microsoft.com/office/powerpoint/2010/main" val="378626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rtlCol="0"/>
          <a:lstStyle/>
          <a:p>
            <a:pPr rtl="0"/>
            <a:fld id="{03DC2DEF-D2FE-4B45-ABA4-9F153FD1C98A}" type="slidenum">
              <a:rPr lang="es-ES" smtClean="0"/>
              <a:t>7</a:t>
            </a:fld>
            <a:endParaRPr lang="es-ES"/>
          </a:p>
        </p:txBody>
      </p:sp>
      <p:sp>
        <p:nvSpPr>
          <p:cNvPr id="11" name="Google Shape;118;p17">
            <a:extLst>
              <a:ext uri="{FF2B5EF4-FFF2-40B4-BE49-F238E27FC236}">
                <a16:creationId xmlns:a16="http://schemas.microsoft.com/office/drawing/2014/main" id="{AA6E1F5D-59F7-4E03-B4EA-D72C92EDA697}"/>
              </a:ext>
            </a:extLst>
          </p:cNvPr>
          <p:cNvSpPr/>
          <p:nvPr/>
        </p:nvSpPr>
        <p:spPr>
          <a:xfrm>
            <a:off x="1056067" y="2846229"/>
            <a:ext cx="9581881" cy="978796"/>
          </a:xfrm>
          <a:prstGeom prst="rect">
            <a:avLst/>
          </a:prstGeom>
          <a:noFill/>
          <a:ln>
            <a:noFill/>
          </a:ln>
        </p:spPr>
        <p:txBody>
          <a:bodyPr spcFirstLastPara="1" wrap="square" lIns="91425" tIns="45700" rIns="91425" bIns="45700" anchor="t" anchorCtr="0">
            <a:noAutofit/>
          </a:bodyPr>
          <a:lstStyle/>
          <a:p>
            <a:pPr lvl="0" algn="ctr">
              <a:lnSpc>
                <a:spcPct val="115000"/>
              </a:lnSpc>
            </a:pPr>
            <a:r>
              <a:rPr lang="es-CO" sz="2400" b="1" i="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Instalación de la Asamblea, Sr. Álvaro Cadavid, Presidente Junta Directiva</a:t>
            </a:r>
            <a:endParaRPr sz="2400" b="1" i="1" dirty="0">
              <a:solidFill>
                <a:schemeClr val="dk1"/>
              </a:solidFill>
              <a:effectLst>
                <a:outerShdw blurRad="38100" dist="38100" dir="2700000" algn="tl">
                  <a:srgbClr val="000000">
                    <a:alpha val="43137"/>
                  </a:srgbClr>
                </a:outerShdw>
              </a:effectLst>
              <a:latin typeface="Arial"/>
              <a:ea typeface="Arial"/>
              <a:cs typeface="Arial"/>
              <a:sym typeface="Arial"/>
            </a:endParaRPr>
          </a:p>
        </p:txBody>
      </p:sp>
      <p:pic>
        <p:nvPicPr>
          <p:cNvPr id="15" name="Google Shape;121;p17">
            <a:extLst>
              <a:ext uri="{FF2B5EF4-FFF2-40B4-BE49-F238E27FC236}">
                <a16:creationId xmlns:a16="http://schemas.microsoft.com/office/drawing/2014/main" id="{F67CD652-37D5-46D2-A6C5-6FA731A24481}"/>
              </a:ext>
            </a:extLst>
          </p:cNvPr>
          <p:cNvPicPr preferRelativeResize="0"/>
          <p:nvPr/>
        </p:nvPicPr>
        <p:blipFill rotWithShape="1">
          <a:blip r:embed="rId3">
            <a:alphaModFix/>
          </a:blip>
          <a:srcRect/>
          <a:stretch/>
        </p:blipFill>
        <p:spPr>
          <a:xfrm>
            <a:off x="3786380" y="-231631"/>
            <a:ext cx="3966702" cy="3090740"/>
          </a:xfrm>
          <a:prstGeom prst="rect">
            <a:avLst/>
          </a:prstGeom>
          <a:noFill/>
          <a:ln>
            <a:noFill/>
          </a:ln>
        </p:spPr>
      </p:pic>
      <p:pic>
        <p:nvPicPr>
          <p:cNvPr id="7" name="Google Shape;90;p13">
            <a:extLst>
              <a:ext uri="{FF2B5EF4-FFF2-40B4-BE49-F238E27FC236}">
                <a16:creationId xmlns:a16="http://schemas.microsoft.com/office/drawing/2014/main" id="{B16FB8F2-806E-4DEE-A49C-FC7DA7AED009}"/>
              </a:ext>
            </a:extLst>
          </p:cNvPr>
          <p:cNvPicPr preferRelativeResize="0"/>
          <p:nvPr/>
        </p:nvPicPr>
        <p:blipFill rotWithShape="1">
          <a:blip r:embed="rId4">
            <a:alphaModFix/>
          </a:blip>
          <a:srcRect/>
          <a:stretch/>
        </p:blipFill>
        <p:spPr>
          <a:xfrm>
            <a:off x="4069717" y="3664417"/>
            <a:ext cx="3966702" cy="3123665"/>
          </a:xfrm>
          <a:prstGeom prst="rect">
            <a:avLst/>
          </a:prstGeom>
          <a:noFill/>
          <a:ln>
            <a:noFill/>
          </a:ln>
        </p:spPr>
      </p:pic>
    </p:spTree>
    <p:extLst>
      <p:ext uri="{BB962C8B-B14F-4D97-AF65-F5344CB8AC3E}">
        <p14:creationId xmlns:p14="http://schemas.microsoft.com/office/powerpoint/2010/main" val="251804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7F42263-DE86-44BB-AC19-CD7982D365B2}"/>
              </a:ext>
            </a:extLst>
          </p:cNvPr>
          <p:cNvSpPr>
            <a:spLocks noGrp="1"/>
          </p:cNvSpPr>
          <p:nvPr>
            <p:ph sz="half" idx="2"/>
          </p:nvPr>
        </p:nvSpPr>
        <p:spPr/>
        <p:txBody>
          <a:bodyPr rtlCol="0"/>
          <a:lstStyle/>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a:p>
            <a:pPr rtl="0"/>
            <a:r>
              <a:rPr lang="es-ES" dirty="0" err="1"/>
              <a:t>Lorem</a:t>
            </a:r>
            <a:r>
              <a:rPr lang="es-ES" dirty="0"/>
              <a:t> </a:t>
            </a:r>
            <a:r>
              <a:rPr lang="es-ES" dirty="0" err="1"/>
              <a:t>ipsum</a:t>
            </a:r>
            <a:r>
              <a:rPr lang="es-ES" dirty="0"/>
              <a:t> dolor </a:t>
            </a:r>
            <a:r>
              <a:rPr lang="es-ES" dirty="0" err="1"/>
              <a:t>sit</a:t>
            </a:r>
            <a:r>
              <a:rPr lang="es-ES" dirty="0"/>
              <a:t> </a:t>
            </a:r>
            <a:r>
              <a:rPr lang="es-ES" dirty="0" err="1"/>
              <a:t>amet</a:t>
            </a:r>
            <a:r>
              <a:rPr lang="es-ES" dirty="0"/>
              <a:t>, </a:t>
            </a:r>
            <a:r>
              <a:rPr lang="es-ES" dirty="0" err="1"/>
              <a:t>consectetur</a:t>
            </a:r>
            <a:r>
              <a:rPr lang="es-ES" dirty="0"/>
              <a:t> </a:t>
            </a:r>
            <a:r>
              <a:rPr lang="es-ES" dirty="0" err="1"/>
              <a:t>adipiscing</a:t>
            </a:r>
            <a:r>
              <a:rPr lang="es-ES" dirty="0"/>
              <a:t> </a:t>
            </a:r>
            <a:r>
              <a:rPr lang="es-ES" dirty="0" err="1"/>
              <a:t>elit</a:t>
            </a:r>
            <a:endParaRPr lang="es-ES" dirty="0"/>
          </a:p>
        </p:txBody>
      </p:sp>
      <p:sp>
        <p:nvSpPr>
          <p:cNvPr id="3" name="Marcador de número de diapositiva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rtlCol="0"/>
          <a:lstStyle/>
          <a:p>
            <a:pPr rtl="0"/>
            <a:fld id="{03DC2DEF-D2FE-4B45-ABA4-9F153FD1C98A}" type="slidenum">
              <a:rPr lang="es-ES" smtClean="0"/>
              <a:t>8</a:t>
            </a:fld>
            <a:endParaRPr lang="es-ES"/>
          </a:p>
        </p:txBody>
      </p:sp>
      <p:sp>
        <p:nvSpPr>
          <p:cNvPr id="10" name="Rectángulo 9">
            <a:extLst>
              <a:ext uri="{FF2B5EF4-FFF2-40B4-BE49-F238E27FC236}">
                <a16:creationId xmlns:a16="http://schemas.microsoft.com/office/drawing/2014/main" id="{D5E0BE35-42D5-41A3-B49D-00F7D21DA4C7}"/>
              </a:ext>
            </a:extLst>
          </p:cNvPr>
          <p:cNvSpPr/>
          <p:nvPr/>
        </p:nvSpPr>
        <p:spPr>
          <a:xfrm>
            <a:off x="940158" y="1484735"/>
            <a:ext cx="10765273" cy="400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Google Shape;121;p17">
            <a:extLst>
              <a:ext uri="{FF2B5EF4-FFF2-40B4-BE49-F238E27FC236}">
                <a16:creationId xmlns:a16="http://schemas.microsoft.com/office/drawing/2014/main" id="{8B6A7DA4-E06F-4C91-AA4F-F7B0B9561D81}"/>
              </a:ext>
            </a:extLst>
          </p:cNvPr>
          <p:cNvPicPr preferRelativeResize="0"/>
          <p:nvPr/>
        </p:nvPicPr>
        <p:blipFill rotWithShape="1">
          <a:blip r:embed="rId3">
            <a:alphaModFix/>
          </a:blip>
          <a:srcRect/>
          <a:stretch/>
        </p:blipFill>
        <p:spPr>
          <a:xfrm>
            <a:off x="10161421" y="116099"/>
            <a:ext cx="1730541" cy="1063344"/>
          </a:xfrm>
          <a:prstGeom prst="rect">
            <a:avLst/>
          </a:prstGeom>
          <a:noFill/>
          <a:ln>
            <a:noFill/>
          </a:ln>
        </p:spPr>
      </p:pic>
      <p:sp>
        <p:nvSpPr>
          <p:cNvPr id="9" name="Google Shape;158;p21">
            <a:extLst>
              <a:ext uri="{FF2B5EF4-FFF2-40B4-BE49-F238E27FC236}">
                <a16:creationId xmlns:a16="http://schemas.microsoft.com/office/drawing/2014/main" id="{C7647CF0-4541-40FE-98DA-A99FAFBED7AF}"/>
              </a:ext>
            </a:extLst>
          </p:cNvPr>
          <p:cNvSpPr>
            <a:spLocks noGrp="1"/>
          </p:cNvSpPr>
          <p:nvPr>
            <p:ph type="title"/>
          </p:nvPr>
        </p:nvSpPr>
        <p:spPr>
          <a:xfrm>
            <a:off x="371474" y="391114"/>
            <a:ext cx="9678598" cy="1347508"/>
          </a:xfrm>
          <a:prstGeom prst="rect">
            <a:avLst/>
          </a:prstGeom>
          <a:noFill/>
          <a:ln>
            <a:noFill/>
          </a:ln>
        </p:spPr>
        <p:txBody>
          <a:bodyPr spcFirstLastPara="1" wrap="square" lIns="91425" tIns="45700" rIns="91425" bIns="45700" anchor="t" anchorCtr="0">
            <a:noAutofit/>
          </a:bodyPr>
          <a:lstStyle/>
          <a:p>
            <a:pPr lvl="0">
              <a:spcBef>
                <a:spcPts val="0"/>
              </a:spcBef>
            </a:pPr>
            <a:r>
              <a:rPr lang="es-CO" dirty="0">
                <a:solidFill>
                  <a:srgbClr val="000000"/>
                </a:solidFill>
                <a:latin typeface="Arial" panose="020B0604020202020204" pitchFamily="34" charset="0"/>
                <a:ea typeface="Calibri" panose="020F0502020204030204" pitchFamily="34" charset="0"/>
              </a:rPr>
              <a:t>Elección de Presidente, Vicepresidente y Secretario de la Asamblea  General</a:t>
            </a:r>
            <a:endParaRPr dirty="0"/>
          </a:p>
        </p:txBody>
      </p:sp>
      <p:sp>
        <p:nvSpPr>
          <p:cNvPr id="19" name="Google Shape;157;p21">
            <a:extLst>
              <a:ext uri="{FF2B5EF4-FFF2-40B4-BE49-F238E27FC236}">
                <a16:creationId xmlns:a16="http://schemas.microsoft.com/office/drawing/2014/main" id="{1B0C1E60-707C-4A18-A830-A6F27FADFCDB}"/>
              </a:ext>
            </a:extLst>
          </p:cNvPr>
          <p:cNvSpPr txBox="1"/>
          <p:nvPr/>
        </p:nvSpPr>
        <p:spPr>
          <a:xfrm>
            <a:off x="1341521" y="2446986"/>
            <a:ext cx="10114500" cy="3039414"/>
          </a:xfrm>
          <a:prstGeom prst="rect">
            <a:avLst/>
          </a:prstGeom>
          <a:noFill/>
          <a:ln>
            <a:noFill/>
          </a:ln>
        </p:spPr>
        <p:txBody>
          <a:bodyPr spcFirstLastPara="1" wrap="square" lIns="91425" tIns="45700" rIns="91425" bIns="45700" anchor="t" anchorCtr="0">
            <a:noAutofit/>
          </a:bodyPr>
          <a:lstStyle/>
          <a:p>
            <a:pPr lvl="0" algn="just"/>
            <a:r>
              <a:rPr lang="es-CO" sz="2000" dirty="0">
                <a:solidFill>
                  <a:schemeClr val="dk1"/>
                </a:solidFill>
                <a:latin typeface="Arial"/>
                <a:ea typeface="Arial"/>
                <a:cs typeface="Arial"/>
                <a:sym typeface="Arial"/>
              </a:rPr>
              <a:t>La Junta Directiva y la Gerencia proponen la siguiente terna: como Presidenta la señora Stacy Córdoba delegada hábil del servicio Clínica Ces, Vicepresidente al señor Julián Grisales delegado hábil del servicio Avon y como Secretario al señor Carlos Patiño delegado hábil del servicio CP Medellín.</a:t>
            </a:r>
          </a:p>
          <a:p>
            <a:pPr lvl="0" algn="just"/>
            <a:endParaRPr lang="es-MX" sz="2000" dirty="0">
              <a:solidFill>
                <a:schemeClr val="dk1"/>
              </a:solidFill>
              <a:latin typeface="Arial"/>
              <a:cs typeface="Arial"/>
              <a:sym typeface="Arial"/>
            </a:endParaRPr>
          </a:p>
          <a:p>
            <a:pPr lvl="0" algn="just"/>
            <a:r>
              <a:rPr lang="es-MX" sz="2000" dirty="0">
                <a:solidFill>
                  <a:schemeClr val="dk1"/>
                </a:solidFill>
                <a:latin typeface="Arial"/>
                <a:cs typeface="Arial"/>
                <a:sym typeface="Arial"/>
              </a:rPr>
              <a:t>Algún otros miembro de la honorable asamblea desea postularse como presidente, vicepresidente o como secretario de la asamblea.</a:t>
            </a:r>
          </a:p>
          <a:p>
            <a:pPr lvl="0" algn="just"/>
            <a:endParaRPr lang="es-MX" sz="2000" dirty="0">
              <a:solidFill>
                <a:schemeClr val="dk1"/>
              </a:solidFill>
              <a:latin typeface="Arial"/>
              <a:cs typeface="Arial"/>
              <a:sym typeface="Arial"/>
            </a:endParaRPr>
          </a:p>
          <a:p>
            <a:pPr lvl="0" algn="just"/>
            <a:r>
              <a:rPr lang="es-MX" sz="2400" b="1" i="1" dirty="0">
                <a:solidFill>
                  <a:schemeClr val="dk1"/>
                </a:solidFill>
                <a:effectLst>
                  <a:outerShdw blurRad="38100" dist="38100" dir="2700000" algn="tl">
                    <a:srgbClr val="000000">
                      <a:alpha val="43137"/>
                    </a:srgbClr>
                  </a:outerShdw>
                </a:effectLst>
                <a:latin typeface="Arial"/>
                <a:ea typeface="Arial"/>
                <a:cs typeface="Arial"/>
                <a:sym typeface="Arial"/>
              </a:rPr>
              <a:t>por favor ingresar chat donde esta el link para la votación</a:t>
            </a:r>
            <a:endParaRPr sz="2400" dirty="0"/>
          </a:p>
        </p:txBody>
      </p:sp>
    </p:spTree>
    <p:extLst>
      <p:ext uri="{BB962C8B-B14F-4D97-AF65-F5344CB8AC3E}">
        <p14:creationId xmlns:p14="http://schemas.microsoft.com/office/powerpoint/2010/main" val="239859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490000" y="215062"/>
            <a:ext cx="6631396" cy="954107"/>
          </a:xfrm>
          <a:prstGeom prst="rect">
            <a:avLst/>
          </a:prstGeom>
          <a:noFill/>
        </p:spPr>
        <p:txBody>
          <a:bodyPr wrap="square" rtlCol="0">
            <a:spAutoFit/>
          </a:bodyPr>
          <a:lstStyle>
            <a:defPPr>
              <a:defRPr lang="en-US"/>
            </a:defPPr>
            <a:lvl1pPr algn="r">
              <a:defRPr sz="3600" b="1">
                <a:solidFill>
                  <a:schemeClr val="tx1">
                    <a:lumMod val="65000"/>
                    <a:lumOff val="35000"/>
                  </a:schemeClr>
                </a:solidFill>
                <a:effectLst>
                  <a:outerShdw blurRad="38100" dist="38100" dir="2700000" algn="tl">
                    <a:srgbClr val="000000">
                      <a:alpha val="43137"/>
                    </a:srgbClr>
                  </a:outerShdw>
                </a:effectLst>
                <a:latin typeface="Arial Narrow" panose="020B0606020202030204" pitchFamily="34" charset="0"/>
              </a:defRPr>
            </a:lvl1pPr>
          </a:lstStyle>
          <a:p>
            <a:r>
              <a:rPr lang="es-CO" sz="2800" spc="-10" dirty="0">
                <a:latin typeface="Arial" panose="020B0604020202020204" pitchFamily="34" charset="0"/>
                <a:ea typeface="Times New Roman" panose="02020603050405020304" pitchFamily="18" charset="0"/>
              </a:rPr>
              <a:t>ARTÍCULO 51o. </a:t>
            </a:r>
          </a:p>
          <a:p>
            <a:r>
              <a:rPr lang="es-CO" sz="2800" spc="-10" dirty="0">
                <a:solidFill>
                  <a:srgbClr val="A20000"/>
                </a:solidFill>
                <a:latin typeface="Arial" panose="020B0604020202020204" pitchFamily="34" charset="0"/>
                <a:ea typeface="Times New Roman" panose="02020603050405020304" pitchFamily="18" charset="0"/>
              </a:rPr>
              <a:t>Son funciones de la asamblea:</a:t>
            </a:r>
            <a:endParaRPr lang="es-CO" sz="1600" dirty="0">
              <a:solidFill>
                <a:srgbClr val="A20000"/>
              </a:solidFill>
              <a:latin typeface="Times New Roman" panose="02020603050405020304" pitchFamily="18" charset="0"/>
              <a:ea typeface="Times New Roman" panose="02020603050405020304" pitchFamily="18" charset="0"/>
            </a:endParaRPr>
          </a:p>
        </p:txBody>
      </p:sp>
      <p:pic>
        <p:nvPicPr>
          <p:cNvPr id="11" name="0 Imagen">
            <a:extLst>
              <a:ext uri="{FF2B5EF4-FFF2-40B4-BE49-F238E27FC236}">
                <a16:creationId xmlns:a16="http://schemas.microsoft.com/office/drawing/2014/main" id="{6D1C248F-1B59-4C10-8A97-D8D84670224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02159" y="215062"/>
            <a:ext cx="2158097" cy="1326059"/>
          </a:xfrm>
          <a:prstGeom prst="rect">
            <a:avLst/>
          </a:prstGeom>
        </p:spPr>
      </p:pic>
      <p:sp>
        <p:nvSpPr>
          <p:cNvPr id="19" name="CuadroTexto 18">
            <a:extLst>
              <a:ext uri="{FF2B5EF4-FFF2-40B4-BE49-F238E27FC236}">
                <a16:creationId xmlns:a16="http://schemas.microsoft.com/office/drawing/2014/main" id="{68E87767-FF7F-4CF5-803B-FBC0E36E5755}"/>
              </a:ext>
            </a:extLst>
          </p:cNvPr>
          <p:cNvSpPr txBox="1"/>
          <p:nvPr/>
        </p:nvSpPr>
        <p:spPr>
          <a:xfrm>
            <a:off x="608029" y="5963376"/>
            <a:ext cx="6505403" cy="461665"/>
          </a:xfrm>
          <a:prstGeom prst="rect">
            <a:avLst/>
          </a:prstGeom>
          <a:noFill/>
        </p:spPr>
        <p:txBody>
          <a:bodyPr wrap="square" rtlCol="0">
            <a:spAutoFit/>
          </a:bodyPr>
          <a:lstStyle/>
          <a:p>
            <a:pPr algn="r"/>
            <a:r>
              <a:rPr lang="es-CO" sz="2400" i="1" dirty="0">
                <a:solidFill>
                  <a:schemeClr val="bg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s-CO" sz="2400" i="1" dirty="0">
                <a:solidFill>
                  <a:srgbClr val="FF00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Trabajamos de la mano para que cumplas tus sueños”</a:t>
            </a:r>
          </a:p>
        </p:txBody>
      </p:sp>
      <p:sp>
        <p:nvSpPr>
          <p:cNvPr id="4" name="Rectángulo 3">
            <a:extLst>
              <a:ext uri="{FF2B5EF4-FFF2-40B4-BE49-F238E27FC236}">
                <a16:creationId xmlns:a16="http://schemas.microsoft.com/office/drawing/2014/main" id="{01E78542-2092-44FE-B23F-D2DA327EC94E}"/>
              </a:ext>
            </a:extLst>
          </p:cNvPr>
          <p:cNvSpPr/>
          <p:nvPr/>
        </p:nvSpPr>
        <p:spPr>
          <a:xfrm>
            <a:off x="6607253" y="1385648"/>
            <a:ext cx="3274290" cy="4577728"/>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Reformar los Estatutos.</a:t>
            </a:r>
            <a:endParaRPr lang="es-CO" sz="140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Decidir sobre la fusión, incorporación, transformación y disolución para liquidación de FEINSA.</a:t>
            </a:r>
            <a:endParaRPr lang="es-CO" sz="140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Controlar y evaluar el cumplimiento de los mandatos y recomendaciones de las Asambleas anteriores.</a:t>
            </a:r>
            <a:endParaRPr lang="es-CO" sz="140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Aprobar su propio reglamento y orden del día.</a:t>
            </a:r>
            <a:endParaRPr lang="es-CO" sz="140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Las demás que les señalen las disposiciones legales y los presentes Estatutos.</a:t>
            </a:r>
            <a:endParaRPr lang="es-CO" sz="1400" dirty="0">
              <a:latin typeface="Times New Roman" panose="02020603050405020304" pitchFamily="18" charset="0"/>
              <a:ea typeface="Times New Roman" panose="02020603050405020304" pitchFamily="18" charset="0"/>
            </a:endParaRPr>
          </a:p>
        </p:txBody>
      </p:sp>
      <p:sp>
        <p:nvSpPr>
          <p:cNvPr id="6" name="Rectángulo 5">
            <a:extLst>
              <a:ext uri="{FF2B5EF4-FFF2-40B4-BE49-F238E27FC236}">
                <a16:creationId xmlns:a16="http://schemas.microsoft.com/office/drawing/2014/main" id="{E886B171-DECB-40CC-BF17-1C788CA03B27}"/>
              </a:ext>
            </a:extLst>
          </p:cNvPr>
          <p:cNvSpPr/>
          <p:nvPr/>
        </p:nvSpPr>
        <p:spPr>
          <a:xfrm>
            <a:off x="2960256" y="1385649"/>
            <a:ext cx="3495963" cy="4254563"/>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Determinar las directrices generales y las políticas de FEINSA.</a:t>
            </a:r>
            <a:endParaRPr lang="es-CO" sz="1400" spc="-1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dirty="0">
                <a:latin typeface="Arial" panose="020B0604020202020204" pitchFamily="34" charset="0"/>
                <a:ea typeface="Times New Roman" panose="02020603050405020304" pitchFamily="18" charset="0"/>
              </a:rPr>
              <a:t>Analizar los informes de los órganos de administración y vigilancia.</a:t>
            </a:r>
            <a:endParaRPr lang="es-CO" sz="140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Considerar y aprobar o desaprobar los estados financieros de fin de ejercicio y los planes y programas a desarrollar.</a:t>
            </a:r>
            <a:endParaRPr lang="es-CO" sz="140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Destinar los excedentes del ejercicio y establecer aportes extraordinarios.</a:t>
            </a:r>
            <a:endParaRPr lang="es-CO" sz="1400" dirty="0">
              <a:latin typeface="Times New Roman" panose="02020603050405020304" pitchFamily="18" charset="0"/>
              <a:ea typeface="Times New Roman" panose="02020603050405020304" pitchFamily="18" charset="0"/>
            </a:endParaRPr>
          </a:p>
          <a:p>
            <a:pPr marL="285750" indent="-285750" algn="just">
              <a:lnSpc>
                <a:spcPct val="150000"/>
              </a:lnSpc>
              <a:buFont typeface="Arial" panose="020B0604020202020204" pitchFamily="34" charset="0"/>
              <a:buChar char="•"/>
            </a:pPr>
            <a:r>
              <a:rPr lang="es-CO" sz="1400" spc="-10" dirty="0">
                <a:latin typeface="Arial" panose="020B0604020202020204" pitchFamily="34" charset="0"/>
                <a:ea typeface="Times New Roman" panose="02020603050405020304" pitchFamily="18" charset="0"/>
              </a:rPr>
              <a:t>Elegir los Miembros de la Junta Directiva, del Comité de Control Social, el Revisor Fiscal y su Suplente y fijarle su remuneración.</a:t>
            </a:r>
            <a:endParaRPr lang="es-CO"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6774682"/>
      </p:ext>
    </p:extLst>
  </p:cSld>
  <p:clrMapOvr>
    <a:masterClrMapping/>
  </p:clrMapOvr>
</p:sld>
</file>

<file path=ppt/theme/theme1.xml><?xml version="1.0" encoding="utf-8"?>
<a:theme xmlns:a="http://schemas.openxmlformats.org/drawingml/2006/main" name="Tema de Office">
  <a:themeElements>
    <a:clrScheme name="Personalizado 1">
      <a:dk1>
        <a:srgbClr val="242D30"/>
      </a:dk1>
      <a:lt1>
        <a:sysClr val="window" lastClr="FFFFFF"/>
      </a:lt1>
      <a:dk2>
        <a:srgbClr val="313C41"/>
      </a:dk2>
      <a:lt2>
        <a:srgbClr val="FFFFFF"/>
      </a:lt2>
      <a:accent1>
        <a:srgbClr val="C00000"/>
      </a:accent1>
      <a:accent2>
        <a:srgbClr val="FF0000"/>
      </a:accent2>
      <a:accent3>
        <a:srgbClr val="25282F"/>
      </a:accent3>
      <a:accent4>
        <a:srgbClr val="7F7F7F"/>
      </a:accent4>
      <a:accent5>
        <a:srgbClr val="191B1F"/>
      </a:accent5>
      <a:accent6>
        <a:srgbClr val="242D30"/>
      </a:accent6>
      <a:hlink>
        <a:srgbClr val="7F7F7F"/>
      </a:hlink>
      <a:folHlink>
        <a:srgbClr val="FF0000"/>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2571106_TF34126823.potx" id="{F73BBA1C-8B56-412D-A0D8-81E360A69323}" vid="{145DECCC-6CBD-4505-B46C-DE924EE842A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clásica en bloque en negrita</Template>
  <TotalTime>22191</TotalTime>
  <Words>1900</Words>
  <Application>Microsoft Office PowerPoint</Application>
  <PresentationFormat>Panorámica</PresentationFormat>
  <Paragraphs>253</Paragraphs>
  <Slides>35</Slides>
  <Notes>34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35</vt:i4>
      </vt:variant>
    </vt:vector>
  </HeadingPairs>
  <TitlesOfParts>
    <vt:vector size="42" baseType="lpstr">
      <vt:lpstr>Arial</vt:lpstr>
      <vt:lpstr>Arial Narrow</vt:lpstr>
      <vt:lpstr>Calibri</vt:lpstr>
      <vt:lpstr>Calibri Light</vt:lpstr>
      <vt:lpstr>Constantia</vt:lpstr>
      <vt:lpstr>Times New Roman</vt:lpstr>
      <vt:lpstr>Tema de Office</vt:lpstr>
      <vt:lpstr>Asamblea de Delegados 28ª 2022</vt:lpstr>
      <vt:lpstr>Presentación de PowerPoint</vt:lpstr>
      <vt:lpstr>Orden del día</vt:lpstr>
      <vt:lpstr>Orden del día</vt:lpstr>
      <vt:lpstr>Presentación de PowerPoint</vt:lpstr>
      <vt:lpstr>Presentación de PowerPoint</vt:lpstr>
      <vt:lpstr>Presentación de PowerPoint</vt:lpstr>
      <vt:lpstr>Elección de Presidente, Vicepresidente y Secretario de la Asamblea  General</vt:lpstr>
      <vt:lpstr>Presentación de PowerPoint</vt:lpstr>
      <vt:lpstr>Por favor ingresar chat donde esta el link para la votación</vt:lpstr>
      <vt:lpstr>Designación de comisiones</vt:lpstr>
      <vt:lpstr>Presentación de PowerPoint</vt:lpstr>
      <vt:lpstr>Junta Directiva y Gerencia : Feinsa</vt:lpstr>
      <vt:lpstr>Presentación Informe de Gestión</vt:lpstr>
      <vt:lpstr>Comité De Control Social</vt:lpstr>
      <vt:lpstr>Comité de control social</vt:lpstr>
      <vt:lpstr>Presentación de PowerPoint</vt:lpstr>
      <vt:lpstr>Estados Financieros a Diciembre 31 de 2021</vt:lpstr>
      <vt:lpstr>Presentación de PowerPoint</vt:lpstr>
      <vt:lpstr>Distribución de  Excedentes 2021 </vt:lpstr>
      <vt:lpstr>Distribución de excedentes 2021</vt:lpstr>
      <vt:lpstr>Presentación de PowerPoint</vt:lpstr>
      <vt:lpstr>Organismos de dirección y control </vt:lpstr>
      <vt:lpstr>JUNTA DIRECTIVA 2021</vt:lpstr>
      <vt:lpstr>COMITÉ DE CONTROL SOCIAL 2021</vt:lpstr>
      <vt:lpstr>REVISORIA FISCAL 2021</vt:lpstr>
      <vt:lpstr>PRESENTACION DE PLANCHA PARA LA JUNTA DIRECTIVA PERIODO 2022 A 2024</vt:lpstr>
      <vt:lpstr>Organismos de dirección y control 2022</vt:lpstr>
      <vt:lpstr>PRESENTACION DE PLANCHA PARA COMITÉ DE CONTROL SOCIAL PERIODO 2022 A 2024</vt:lpstr>
      <vt:lpstr>Organismos de dirección y control 2022</vt:lpstr>
      <vt:lpstr>Organismos de dirección y control 2022</vt:lpstr>
      <vt:lpstr>Presentación de PowerPoint</vt:lpstr>
      <vt:lpstr>PRESENTACION DE LAS PROPOSICIONES Y VARIOS </vt:lpstr>
      <vt:lpstr>Delegados Hábiles 2022 al 2024</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Asamblea de Delegados</dc:title>
  <dc:creator>Comunicaciones Salamanca</dc:creator>
  <cp:lastModifiedBy>Gerente Feinsa</cp:lastModifiedBy>
  <cp:revision>62</cp:revision>
  <dcterms:created xsi:type="dcterms:W3CDTF">2020-07-21T21:30:31Z</dcterms:created>
  <dcterms:modified xsi:type="dcterms:W3CDTF">2022-03-22T21:09:15Z</dcterms:modified>
</cp:coreProperties>
</file>